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DECACF33-E50A-429B-A260-19BB2F97D9B7}">
          <p14:sldIdLst>
            <p14:sldId id="256"/>
            <p14:sldId id="257"/>
            <p14:sldId id="258"/>
            <p14:sldId id="260"/>
            <p14:sldId id="262"/>
            <p14:sldId id="259"/>
            <p14:sldId id="261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4E16F-C3D4-4460-85E6-B0980782C893}" type="datetimeFigureOut">
              <a:rPr lang="lv-LV" smtClean="0"/>
              <a:t>22.02.2019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EB559-D37C-4D6B-ABF5-ED9BDCF6926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33176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B559-D37C-4D6B-ABF5-ED9BDCF69262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31823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173E-5472-452C-819E-F94F64C310B4}" type="datetime1">
              <a:rPr lang="lv-LV" smtClean="0"/>
              <a:t>22.02.2019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072BBF8-60D2-49F3-A1F4-ACD8B6C808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9940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F7CD-AC6A-409F-975C-4B32567B6DDD}" type="datetime1">
              <a:rPr lang="lv-LV" smtClean="0"/>
              <a:t>22.02.2019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072BBF8-60D2-49F3-A1F4-ACD8B6C808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3369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01A5-C232-4266-AF79-8EF20E86B1CA}" type="datetime1">
              <a:rPr lang="lv-LV" smtClean="0"/>
              <a:t>22.02.2019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072BBF8-60D2-49F3-A1F4-ACD8B6C808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8104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2687-1AA3-40CA-85AA-0805BDE6B9C9}" type="datetime1">
              <a:rPr lang="lv-LV" smtClean="0"/>
              <a:t>22.02.2019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072BBF8-60D2-49F3-A1F4-ACD8B6C80846}" type="slidenum">
              <a:rPr lang="lv-LV" smtClean="0"/>
              <a:t>‹#›</a:t>
            </a:fld>
            <a:endParaRPr lang="lv-LV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7276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5BC1-4044-428E-85A7-C0027910986E}" type="datetime1">
              <a:rPr lang="lv-LV" smtClean="0"/>
              <a:t>22.02.2019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072BBF8-60D2-49F3-A1F4-ACD8B6C808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37804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59F2-2A60-42D4-88B4-2B73688AFFFD}" type="datetime1">
              <a:rPr lang="lv-LV" smtClean="0"/>
              <a:t>22.02.2019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BBF8-60D2-49F3-A1F4-ACD8B6C808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12810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2266-61E8-42A0-AF50-EC9824C5886B}" type="datetime1">
              <a:rPr lang="lv-LV" smtClean="0"/>
              <a:t>22.02.2019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BBF8-60D2-49F3-A1F4-ACD8B6C808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8244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D627-0059-458D-815A-A68CB4B99773}" type="datetime1">
              <a:rPr lang="lv-LV" smtClean="0"/>
              <a:t>22.02.2019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BBF8-60D2-49F3-A1F4-ACD8B6C808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83575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161BF1A-E6ED-475E-808E-3E41EA8CBEC6}" type="datetime1">
              <a:rPr lang="lv-LV" smtClean="0"/>
              <a:t>22.02.2019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072BBF8-60D2-49F3-A1F4-ACD8B6C808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534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4952-B1F8-44EC-BED6-A32665C958B8}" type="datetime1">
              <a:rPr lang="lv-LV" smtClean="0"/>
              <a:t>22.02.2019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BBF8-60D2-49F3-A1F4-ACD8B6C808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34779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166D-017B-4662-A5E4-3C53DD18A880}" type="datetime1">
              <a:rPr lang="lv-LV" smtClean="0"/>
              <a:t>22.02.2019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072BBF8-60D2-49F3-A1F4-ACD8B6C808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923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D28B-8875-424B-A037-32A1A1883D05}" type="datetime1">
              <a:rPr lang="lv-LV" smtClean="0"/>
              <a:t>22.02.2019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BBF8-60D2-49F3-A1F4-ACD8B6C808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5074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FDD8-2BEA-4BB3-9F0A-4E6B843C2A98}" type="datetime1">
              <a:rPr lang="lv-LV" smtClean="0"/>
              <a:t>22.02.2019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BBF8-60D2-49F3-A1F4-ACD8B6C808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7159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9AA1-2BC1-423C-93AB-4AACAF630252}" type="datetime1">
              <a:rPr lang="lv-LV" smtClean="0"/>
              <a:t>22.02.2019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BBF8-60D2-49F3-A1F4-ACD8B6C808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5282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36E2-482A-40F8-8042-B58D123B0496}" type="datetime1">
              <a:rPr lang="lv-LV" smtClean="0"/>
              <a:t>22.02.2019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BBF8-60D2-49F3-A1F4-ACD8B6C808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90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31D2-729D-474B-9D90-B0FDB13D61FD}" type="datetime1">
              <a:rPr lang="lv-LV" smtClean="0"/>
              <a:t>22.02.2019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BBF8-60D2-49F3-A1F4-ACD8B6C808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2922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36F2-3932-487C-B7FD-CE337B0DBEF4}" type="datetime1">
              <a:rPr lang="lv-LV" smtClean="0"/>
              <a:t>22.02.2019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BBF8-60D2-49F3-A1F4-ACD8B6C808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3976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0BCEB-3555-4EFB-8437-B378DFD3690A}" type="datetime1">
              <a:rPr lang="lv-LV" smtClean="0"/>
              <a:t>22.02.2019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2BBF8-60D2-49F3-A1F4-ACD8B6C808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09933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2019.gada olimpiādes- semināra piezīmes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A. </a:t>
            </a:r>
            <a:r>
              <a:rPr lang="lv-LV" dirty="0" smtClean="0"/>
              <a:t>Romanovska, </a:t>
            </a:r>
            <a:r>
              <a:rPr lang="lv-LV" dirty="0" smtClean="0"/>
              <a:t>ANV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A3F5-1B07-4F57-B08A-9516A1FACA23}" type="datetime1">
              <a:rPr lang="lv-LV" smtClean="0"/>
              <a:t>22.02.2019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5203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Monitorings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15.IV-1. V- </a:t>
            </a:r>
            <a:r>
              <a:rPr lang="en-US" dirty="0" err="1" smtClean="0"/>
              <a:t>raksta</a:t>
            </a:r>
            <a:r>
              <a:rPr lang="lv-LV" dirty="0" smtClean="0"/>
              <a:t> kopā 2 stundas</a:t>
            </a:r>
            <a:endParaRPr lang="en-US" dirty="0" smtClean="0"/>
          </a:p>
          <a:p>
            <a:r>
              <a:rPr lang="en-US" dirty="0" err="1" smtClean="0"/>
              <a:t>Rezult</a:t>
            </a:r>
            <a:r>
              <a:rPr lang="lv-LV" dirty="0" smtClean="0"/>
              <a:t>āti līdz </a:t>
            </a:r>
            <a:r>
              <a:rPr lang="lv-LV" dirty="0" smtClean="0"/>
              <a:t>15.V jāiesniedz elektroniski jomas koordinatorei</a:t>
            </a:r>
          </a:p>
          <a:p>
            <a:r>
              <a:rPr lang="lv-LV" dirty="0" smtClean="0"/>
              <a:t>Darbus gatavo un testē Modra un Dagmāra</a:t>
            </a:r>
            <a:endParaRPr lang="lv-LV" dirty="0" smtClean="0"/>
          </a:p>
          <a:p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C625-0512-4432-99D4-60B492946465}" type="datetime1">
              <a:rPr lang="lv-LV" smtClean="0"/>
              <a:t>22.02.2019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093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Vidusskolas olimpiāde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v-LV" dirty="0" smtClean="0"/>
              <a:t>22. III – </a:t>
            </a:r>
            <a:r>
              <a:rPr lang="lv-LV" dirty="0" smtClean="0"/>
              <a:t>ierodas vidusskolu skolotāji ar skolēniem ANV. Kvotas-3 skolēni uz katru skolotāju. Dalībnieki 10</a:t>
            </a:r>
            <a:r>
              <a:rPr lang="lv-LV" dirty="0" smtClean="0"/>
              <a:t>.-12</a:t>
            </a:r>
            <a:r>
              <a:rPr lang="lv-LV" dirty="0" smtClean="0"/>
              <a:t>. klases skolēni.</a:t>
            </a:r>
          </a:p>
          <a:p>
            <a:pPr marL="0" indent="0">
              <a:buNone/>
            </a:pPr>
            <a:r>
              <a:rPr lang="lv-LV" dirty="0"/>
              <a:t>-Tēmu piedāvājumi vairāki:</a:t>
            </a:r>
          </a:p>
          <a:p>
            <a:r>
              <a:rPr lang="lv-LV" strike="sngStrike" dirty="0"/>
              <a:t> </a:t>
            </a:r>
            <a:r>
              <a:rPr lang="lv-LV" strike="sngStrike" dirty="0">
                <a:solidFill>
                  <a:srgbClr val="FF0000"/>
                </a:solidFill>
              </a:rPr>
              <a:t>Fizika un fiziķi Latvijā ( šis esot fizikas gads)</a:t>
            </a:r>
          </a:p>
          <a:p>
            <a:r>
              <a:rPr lang="lv-LV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Novadi Latvijā ( 10.g., kopš ir šis Latvijas administratīvais iedalījums)</a:t>
            </a:r>
          </a:p>
          <a:p>
            <a:r>
              <a:rPr lang="lv-LV" dirty="0">
                <a:solidFill>
                  <a:srgbClr val="FF0000"/>
                </a:solidFill>
              </a:rPr>
              <a:t>- </a:t>
            </a:r>
            <a:r>
              <a:rPr lang="lv-LV" strike="sngStrike" dirty="0">
                <a:solidFill>
                  <a:srgbClr val="FF0000"/>
                </a:solidFill>
              </a:rPr>
              <a:t>LU vai ANO vai LNB ( visiem šiem šogad aprit 100)</a:t>
            </a:r>
          </a:p>
          <a:p>
            <a:r>
              <a:rPr lang="lv-LV" strike="sngStrike" dirty="0">
                <a:solidFill>
                  <a:srgbClr val="FF0000"/>
                </a:solidFill>
              </a:rPr>
              <a:t>- Baltijas ceļš ( šogad 30)</a:t>
            </a:r>
          </a:p>
          <a:p>
            <a:r>
              <a:rPr lang="lv-LV" strike="sngStrike" dirty="0">
                <a:solidFill>
                  <a:srgbClr val="FF0000"/>
                </a:solidFill>
              </a:rPr>
              <a:t>- Kalendāri</a:t>
            </a:r>
          </a:p>
          <a:p>
            <a:r>
              <a:rPr lang="lv-LV" dirty="0" smtClean="0"/>
              <a:t>No ierosinātajām tēmām esam izvēlējušies  </a:t>
            </a:r>
            <a:r>
              <a:rPr lang="lv-LV" sz="2800" b="1" dirty="0" smtClean="0"/>
              <a:t>«Novadi Latvijā»</a:t>
            </a:r>
            <a:endParaRPr lang="lv-LV" sz="2800" b="1" dirty="0" smtClean="0"/>
          </a:p>
          <a:p>
            <a:r>
              <a:rPr lang="lv-LV" dirty="0" smtClean="0"/>
              <a:t>No lietotnēm izmantosim:</a:t>
            </a:r>
          </a:p>
          <a:p>
            <a:pPr marL="0" indent="0">
              <a:buNone/>
            </a:pPr>
            <a:r>
              <a:rPr lang="lv-LV" dirty="0" smtClean="0"/>
              <a:t>Tekstapstrāde/Izklājlapas/Grafika/Datu Bāzes/</a:t>
            </a:r>
            <a:r>
              <a:rPr lang="lv-LV" dirty="0" err="1"/>
              <a:t>I</a:t>
            </a:r>
            <a:r>
              <a:rPr lang="lv-LV" dirty="0" err="1" smtClean="0"/>
              <a:t>ntenets</a:t>
            </a:r>
            <a:r>
              <a:rPr lang="lv-LV" dirty="0" smtClean="0"/>
              <a:t>- komunikācija/Video iekļauts prezentācijā</a:t>
            </a:r>
            <a:endParaRPr lang="lv-LV" dirty="0" smtClean="0"/>
          </a:p>
          <a:p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851E-819F-45C5-A9D3-D44E46C5C675}" type="datetime1">
              <a:rPr lang="lv-LV" smtClean="0"/>
              <a:t>22.02.2019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0057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Darbu </a:t>
            </a:r>
            <a:r>
              <a:rPr lang="lv-LV" dirty="0" smtClean="0"/>
              <a:t>sadalījums vidusskolas olimpiādes uzdevumu izveidē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Guntis- </a:t>
            </a:r>
            <a:r>
              <a:rPr lang="lv-LV" dirty="0" smtClean="0"/>
              <a:t>Datu Bāzes</a:t>
            </a:r>
            <a:endParaRPr lang="lv-LV" dirty="0" smtClean="0"/>
          </a:p>
          <a:p>
            <a:r>
              <a:rPr lang="lv-LV" dirty="0" smtClean="0"/>
              <a:t>Aija- koncepcija</a:t>
            </a:r>
          </a:p>
          <a:p>
            <a:r>
              <a:rPr lang="lv-LV" dirty="0" smtClean="0"/>
              <a:t>Pļaviņas- </a:t>
            </a:r>
            <a:r>
              <a:rPr lang="lv-LV" dirty="0"/>
              <a:t>tekstapstrāde un video (no bildēm un </a:t>
            </a:r>
            <a:r>
              <a:rPr lang="lv-LV" dirty="0" smtClean="0"/>
              <a:t>teksts+ </a:t>
            </a:r>
            <a:r>
              <a:rPr lang="lv-LV" dirty="0"/>
              <a:t>skaņa</a:t>
            </a:r>
            <a:r>
              <a:rPr lang="lv-LV" dirty="0" smtClean="0"/>
              <a:t>)</a:t>
            </a:r>
            <a:endParaRPr lang="lv-LV" dirty="0" smtClean="0"/>
          </a:p>
          <a:p>
            <a:r>
              <a:rPr lang="lv-LV" dirty="0" smtClean="0"/>
              <a:t>Aizkraukle- </a:t>
            </a:r>
            <a:r>
              <a:rPr lang="lv-LV" dirty="0" smtClean="0"/>
              <a:t>izklājlapas</a:t>
            </a:r>
            <a:br>
              <a:rPr lang="lv-LV" dirty="0" smtClean="0"/>
            </a:br>
            <a:endParaRPr lang="lv-LV" dirty="0"/>
          </a:p>
          <a:p>
            <a:pPr marL="0" indent="0">
              <a:buNone/>
            </a:pPr>
            <a:r>
              <a:rPr lang="lv-LV" dirty="0" smtClean="0"/>
              <a:t>Sasniedzamais rezultāts:</a:t>
            </a:r>
            <a:endParaRPr lang="lv-LV" dirty="0" smtClean="0"/>
          </a:p>
          <a:p>
            <a:pPr marL="0" indent="0" algn="ctr">
              <a:buNone/>
            </a:pPr>
            <a:r>
              <a:rPr lang="lv-LV" i="1" dirty="0" smtClean="0">
                <a:solidFill>
                  <a:schemeClr val="bg1"/>
                </a:solidFill>
              </a:rPr>
              <a:t> </a:t>
            </a:r>
            <a:r>
              <a:rPr lang="lv-LV" sz="2800" dirty="0" smtClean="0">
                <a:solidFill>
                  <a:schemeClr val="bg1"/>
                </a:solidFill>
              </a:rPr>
              <a:t>«Mans novads starp Latvijas novadiem»-informatīvs materiāls drukāšanai un virtuālai apskatei</a:t>
            </a:r>
            <a:endParaRPr lang="lv-LV" sz="28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02A0-D0C8-4AD5-A52C-633BBA081FCE}" type="datetime1">
              <a:rPr lang="lv-LV" smtClean="0"/>
              <a:t>22.02.2019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7245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Koncepcija </a:t>
            </a:r>
            <a:r>
              <a:rPr lang="lv-LV" sz="3200" dirty="0" smtClean="0"/>
              <a:t>( vēl tiks domāts par daļu proporcijām un izpildes laikiem)</a:t>
            </a:r>
            <a:endParaRPr lang="lv-LV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Darbs sastādīts vienotā tematikā- Latvijas novadi/ Mans novads</a:t>
            </a:r>
          </a:p>
          <a:p>
            <a:r>
              <a:rPr lang="lv-LV" dirty="0" smtClean="0"/>
              <a:t>Gala produkti:</a:t>
            </a:r>
          </a:p>
          <a:p>
            <a:pPr lvl="1"/>
            <a:r>
              <a:rPr lang="lv-LV" dirty="0" smtClean="0"/>
              <a:t>Buklets par savu novadu (tekstapstrāde, grafika)</a:t>
            </a:r>
            <a:endParaRPr lang="lv-LV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lv-LV" dirty="0" smtClean="0"/>
              <a:t>Informācijas uzkrāšana par novadiem ( datu bāze)</a:t>
            </a:r>
          </a:p>
          <a:p>
            <a:pPr lvl="1"/>
            <a:r>
              <a:rPr lang="lv-LV" dirty="0"/>
              <a:t>Statistikas datu apstrāde </a:t>
            </a:r>
            <a:r>
              <a:rPr lang="lv-LV" dirty="0" smtClean="0"/>
              <a:t>(izklājlapas)</a:t>
            </a:r>
          </a:p>
          <a:p>
            <a:pPr lvl="1"/>
            <a:r>
              <a:rPr lang="lv-LV" dirty="0" smtClean="0"/>
              <a:t>Novada reklāma (prezentācija ar pāris slaidiem, no kura vienā ir paša montēts video no bildēm, teksta un iedotiem fona audio)</a:t>
            </a:r>
          </a:p>
          <a:p>
            <a:pPr lvl="1"/>
            <a:r>
              <a:rPr lang="lv-LV" dirty="0" smtClean="0"/>
              <a:t>Visās daļās- informācijas meklēšana un izvērtēšana</a:t>
            </a:r>
          </a:p>
          <a:p>
            <a:r>
              <a:rPr lang="lv-LV" dirty="0" smtClean="0"/>
              <a:t>Visi uzdevumi apkopoti viena stila veidnī un saglabāti PDF formātā</a:t>
            </a:r>
            <a:endParaRPr lang="lv-LV" dirty="0"/>
          </a:p>
          <a:p>
            <a:pPr lvl="1"/>
            <a:endParaRPr lang="lv-LV" dirty="0" smtClean="0"/>
          </a:p>
          <a:p>
            <a:pPr lvl="1"/>
            <a:endParaRPr lang="lv-LV" dirty="0" smtClean="0"/>
          </a:p>
          <a:p>
            <a:pPr lvl="1"/>
            <a:endParaRPr lang="lv-LV" dirty="0" smtClean="0"/>
          </a:p>
          <a:p>
            <a:pPr lvl="1"/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E35A-1675-4698-8FBC-C3DB2711D319}" type="datetime1">
              <a:rPr lang="lv-LV" smtClean="0"/>
              <a:t>22.02.2019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09469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Kopējais seminārs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2301030"/>
          </a:xfrm>
        </p:spPr>
        <p:txBody>
          <a:bodyPr/>
          <a:lstStyle/>
          <a:p>
            <a:r>
              <a:rPr lang="lv-LV" dirty="0" smtClean="0"/>
              <a:t>7. jūnijs </a:t>
            </a:r>
          </a:p>
          <a:p>
            <a:r>
              <a:rPr lang="lv-LV" dirty="0" smtClean="0"/>
              <a:t>Ar secinājumiem par abām olimpiādēm, monitoringu, eksāmenu, semināru informāciju utt.</a:t>
            </a:r>
          </a:p>
          <a:p>
            <a:r>
              <a:rPr lang="lv-LV" dirty="0" smtClean="0"/>
              <a:t>Ar plāna </a:t>
            </a:r>
            <a:r>
              <a:rPr lang="lv-LV" dirty="0" err="1" smtClean="0"/>
              <a:t>ieskicēm</a:t>
            </a:r>
            <a:r>
              <a:rPr lang="lv-LV" dirty="0" smtClean="0"/>
              <a:t> 2019./2020. </a:t>
            </a:r>
            <a:r>
              <a:rPr lang="lv-LV" dirty="0" err="1" smtClean="0"/>
              <a:t>m.g</a:t>
            </a:r>
            <a:r>
              <a:rPr lang="lv-LV" dirty="0" smtClean="0"/>
              <a:t>.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891-177F-4A98-BA24-777D58B4DDD8}" type="datetime1">
              <a:rPr lang="lv-LV" smtClean="0"/>
              <a:t>22.02.2019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9257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Paskāla ritenis un </a:t>
            </a:r>
            <a:br>
              <a:rPr lang="lv-LV" dirty="0" smtClean="0"/>
            </a:br>
            <a:r>
              <a:rPr lang="lv-LV" dirty="0" err="1" smtClean="0"/>
              <a:t>Hakatons</a:t>
            </a:r>
            <a:r>
              <a:rPr lang="lv-LV" dirty="0" smtClean="0"/>
              <a:t> </a:t>
            </a:r>
            <a:r>
              <a:rPr lang="lv-LV" dirty="0" smtClean="0"/>
              <a:t>– līdz 26. </a:t>
            </a:r>
            <a:r>
              <a:rPr lang="lv-LV" dirty="0" smtClean="0"/>
              <a:t>II jāpiesakās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45" y="2888809"/>
            <a:ext cx="9613861" cy="760554"/>
          </a:xfrm>
        </p:spPr>
        <p:txBody>
          <a:bodyPr>
            <a:normAutofit fontScale="92500" lnSpcReduction="10000"/>
          </a:bodyPr>
          <a:lstStyle/>
          <a:p>
            <a:r>
              <a:rPr lang="lv-LV" dirty="0" smtClean="0"/>
              <a:t>Nolemjam pamēģināt </a:t>
            </a:r>
            <a:r>
              <a:rPr lang="lv-LV" dirty="0" err="1" smtClean="0"/>
              <a:t>hakatonu</a:t>
            </a:r>
            <a:r>
              <a:rPr lang="lv-LV" dirty="0" smtClean="0"/>
              <a:t> </a:t>
            </a:r>
            <a:r>
              <a:rPr lang="lv-LV" dirty="0" smtClean="0">
                <a:sym typeface="Wingdings" panose="05000000000000000000" pitchFamily="2" charset="2"/>
              </a:rPr>
              <a:t>, lai gan nezinām, kas tas ir</a:t>
            </a:r>
          </a:p>
          <a:p>
            <a:r>
              <a:rPr lang="lv-LV" dirty="0" smtClean="0">
                <a:sym typeface="Wingdings" panose="05000000000000000000" pitchFamily="2" charset="2"/>
              </a:rPr>
              <a:t>Un arī atcerieties, ka pavasarī notiek «Paskāla Ritenis» DU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16F8-25AC-41B2-90CA-01136D41F78B}" type="datetime1">
              <a:rPr lang="lv-LV" smtClean="0"/>
              <a:t>22.02.2019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5574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Inženierzinības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7516328" cy="554608"/>
          </a:xfrm>
        </p:spPr>
        <p:txBody>
          <a:bodyPr/>
          <a:lstStyle/>
          <a:p>
            <a:r>
              <a:rPr lang="lv-LV" dirty="0" smtClean="0"/>
              <a:t>Foto ieskats priekšmeta ieviešanas </a:t>
            </a:r>
            <a:r>
              <a:rPr lang="lv-LV" dirty="0" err="1" smtClean="0"/>
              <a:t>ievadseminārā</a:t>
            </a:r>
            <a:endParaRPr lang="lv-LV" dirty="0"/>
          </a:p>
        </p:txBody>
      </p:sp>
      <p:pic>
        <p:nvPicPr>
          <p:cNvPr id="1026" name="Picture 2" descr="LietotÄja Ai Romanovska attÄls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54" y="2809102"/>
            <a:ext cx="1604313" cy="330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ietotÄja Ai Romanovska attÄls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423" y="2809102"/>
            <a:ext cx="1604313" cy="330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ietotÄja Ai Romanovska attÄls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891" y="2809102"/>
            <a:ext cx="1604313" cy="330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ietotÄja Ai Romanovska attÄls.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41"/>
          <a:stretch/>
        </p:blipFill>
        <p:spPr bwMode="auto">
          <a:xfrm>
            <a:off x="5559598" y="2809102"/>
            <a:ext cx="4408186" cy="226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ietotÄja Ai Romanovska attÄls.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0" t="22250" r="5575" b="31083"/>
          <a:stretch/>
        </p:blipFill>
        <p:spPr bwMode="auto">
          <a:xfrm>
            <a:off x="5559598" y="5173361"/>
            <a:ext cx="4423385" cy="1367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LietotÄja Ai Romanovska attÄls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532" y="2809102"/>
            <a:ext cx="1811449" cy="3731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6AB0-B656-4024-81BD-F6940F9CCEA7}" type="datetime1">
              <a:rPr lang="lv-LV" smtClean="0"/>
              <a:t>22.02.2019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14938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Paldies!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326" y="3045327"/>
            <a:ext cx="9613861" cy="1839711"/>
          </a:xfrm>
        </p:spPr>
        <p:txBody>
          <a:bodyPr/>
          <a:lstStyle/>
          <a:p>
            <a:r>
              <a:rPr lang="lv-LV" dirty="0" smtClean="0"/>
              <a:t>Visiem, kas brīvprātīgi un kvalitatīvi veic mūsu kopējos darbus, šoreiz īpaši </a:t>
            </a:r>
            <a:r>
              <a:rPr lang="lv-LV" dirty="0" smtClean="0">
                <a:solidFill>
                  <a:schemeClr val="bg1"/>
                </a:solidFill>
              </a:rPr>
              <a:t>Inai </a:t>
            </a:r>
            <a:r>
              <a:rPr lang="lv-LV" dirty="0" smtClean="0"/>
              <a:t>un </a:t>
            </a:r>
            <a:r>
              <a:rPr lang="lv-LV" dirty="0" smtClean="0">
                <a:solidFill>
                  <a:schemeClr val="bg1"/>
                </a:solidFill>
              </a:rPr>
              <a:t>Lilitai</a:t>
            </a:r>
          </a:p>
          <a:p>
            <a:r>
              <a:rPr lang="lv-LV" dirty="0" smtClean="0">
                <a:solidFill>
                  <a:schemeClr val="bg1"/>
                </a:solidFill>
              </a:rPr>
              <a:t>Gintam</a:t>
            </a:r>
            <a:r>
              <a:rPr lang="lv-LV" dirty="0" smtClean="0"/>
              <a:t>, kas novadīja mums atklāto stundu, iepazīstinot ar darbu Datorikas priekšmetā 4. klasē</a:t>
            </a:r>
          </a:p>
          <a:p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9B69-E290-45DE-9F27-0B54467CEE92}" type="datetime1">
              <a:rPr lang="lv-LV" smtClean="0"/>
              <a:t>22.02.2019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683176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111</TotalTime>
  <Words>346</Words>
  <Application>Microsoft Office PowerPoint</Application>
  <PresentationFormat>Widescreen</PresentationFormat>
  <Paragraphs>57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</vt:lpstr>
      <vt:lpstr>Berlin</vt:lpstr>
      <vt:lpstr>2019.gada olimpiādes- semināra piezīmes</vt:lpstr>
      <vt:lpstr>Monitorings</vt:lpstr>
      <vt:lpstr>Vidusskolas olimpiāde</vt:lpstr>
      <vt:lpstr>Darbu sadalījums vidusskolas olimpiādes uzdevumu izveidē</vt:lpstr>
      <vt:lpstr>Koncepcija ( vēl tiks domāts par daļu proporcijām un izpildes laikiem)</vt:lpstr>
      <vt:lpstr>Kopējais seminārs</vt:lpstr>
      <vt:lpstr>Paskāla ritenis un  Hakatons – līdz 26. II jāpiesakās</vt:lpstr>
      <vt:lpstr>Inženierzinības</vt:lpstr>
      <vt:lpstr>Paldies!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lietotajs2014</dc:creator>
  <cp:lastModifiedBy>User</cp:lastModifiedBy>
  <cp:revision>11</cp:revision>
  <dcterms:created xsi:type="dcterms:W3CDTF">2019-02-22T10:12:27Z</dcterms:created>
  <dcterms:modified xsi:type="dcterms:W3CDTF">2019-02-22T14:02:03Z</dcterms:modified>
</cp:coreProperties>
</file>