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7" r:id="rId10"/>
    <p:sldId id="268" r:id="rId11"/>
    <p:sldId id="270" r:id="rId12"/>
    <p:sldId id="271" r:id="rId13"/>
    <p:sldId id="272" r:id="rId14"/>
    <p:sldId id="273" r:id="rId15"/>
    <p:sldId id="275" r:id="rId16"/>
    <p:sldId id="274" r:id="rId17"/>
    <p:sldId id="276" r:id="rId18"/>
    <p:sldId id="265" r:id="rId19"/>
    <p:sldId id="258" r:id="rId20"/>
    <p:sldId id="277" r:id="rId21"/>
    <p:sldId id="278" r:id="rId22"/>
    <p:sldId id="279" r:id="rId23"/>
    <p:sldId id="280" r:id="rId2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60"/>
  </p:normalViewPr>
  <p:slideViewPr>
    <p:cSldViewPr snapToGrid="0">
      <p:cViewPr varScale="1">
        <p:scale>
          <a:sx n="116" d="100"/>
          <a:sy n="116" d="100"/>
        </p:scale>
        <p:origin x="4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image" Target="../media/image5.png"/><Relationship Id="rId18" Type="http://schemas.openxmlformats.org/officeDocument/2006/relationships/slide" Target="../slides/slide15.xml"/><Relationship Id="rId3" Type="http://schemas.openxmlformats.org/officeDocument/2006/relationships/slide" Target="../slides/slide6.xml"/><Relationship Id="rId7" Type="http://schemas.openxmlformats.org/officeDocument/2006/relationships/slide" Target="../slides/slide7.xml"/><Relationship Id="rId12" Type="http://schemas.openxmlformats.org/officeDocument/2006/relationships/slide" Target="../slides/slide9.xml"/><Relationship Id="rId17" Type="http://schemas.openxmlformats.org/officeDocument/2006/relationships/slide" Target="../slides/slide16.xml"/><Relationship Id="rId2" Type="http://schemas.openxmlformats.org/officeDocument/2006/relationships/image" Target="../media/image3.png"/><Relationship Id="rId16" Type="http://schemas.openxmlformats.org/officeDocument/2006/relationships/image" Target="../media/image6.png"/><Relationship Id="rId1" Type="http://schemas.openxmlformats.org/officeDocument/2006/relationships/image" Target="../media/image2.png"/><Relationship Id="rId6" Type="http://schemas.openxmlformats.org/officeDocument/2006/relationships/slide" Target="../slides/slide4.xml"/><Relationship Id="rId11" Type="http://schemas.openxmlformats.org/officeDocument/2006/relationships/slide" Target="../slides/slide5.xml"/><Relationship Id="rId5" Type="http://schemas.openxmlformats.org/officeDocument/2006/relationships/slide" Target="../slides/slide12.xml"/><Relationship Id="rId15" Type="http://schemas.openxmlformats.org/officeDocument/2006/relationships/slide" Target="../slides/slide14.xml"/><Relationship Id="rId10" Type="http://schemas.openxmlformats.org/officeDocument/2006/relationships/image" Target="../media/image4.png"/><Relationship Id="rId4" Type="http://schemas.openxmlformats.org/officeDocument/2006/relationships/slide" Target="../slides/slide10.xml"/><Relationship Id="rId9" Type="http://schemas.openxmlformats.org/officeDocument/2006/relationships/slide" Target="../slides/slide13.xml"/><Relationship Id="rId14" Type="http://schemas.openxmlformats.org/officeDocument/2006/relationships/slide" Target="../slides/slide8.xml"/></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E3C75-7383-4DF2-B55D-A09080DB053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lv-LV"/>
        </a:p>
      </dgm:t>
    </dgm:pt>
    <dgm:pt modelId="{9FEA97DE-4674-4217-A6B9-5E0FA6A6B1D6}">
      <dgm:prSet phldrT="[Text]" custT="1"/>
      <dgm:spPr/>
      <dgm:t>
        <a:bodyPr/>
        <a:lstStyle/>
        <a:p>
          <a:r>
            <a:rPr lang="lv-LV" sz="1600" dirty="0" smtClean="0">
              <a:effectLst/>
            </a:rPr>
            <a:t>Informācijas izvietošana dattorskolotaju-ma.mozello.lv vietnē</a:t>
          </a:r>
          <a:endParaRPr lang="lv-LV" sz="1600" dirty="0"/>
        </a:p>
      </dgm:t>
    </dgm:pt>
    <dgm:pt modelId="{B5119195-1B51-466B-B2E3-5E2E8EFF711A}" type="parTrans" cxnId="{65AC21A8-C76D-470D-A561-0CE5D9969F48}">
      <dgm:prSet/>
      <dgm:spPr/>
      <dgm:t>
        <a:bodyPr/>
        <a:lstStyle/>
        <a:p>
          <a:endParaRPr lang="lv-LV" sz="1600"/>
        </a:p>
      </dgm:t>
    </dgm:pt>
    <dgm:pt modelId="{9A91734B-0A21-417E-B137-8B01CBF44527}" type="sibTrans" cxnId="{65AC21A8-C76D-470D-A561-0CE5D9969F48}">
      <dgm:prSet/>
      <dgm:spPr/>
      <dgm:t>
        <a:bodyPr/>
        <a:lstStyle/>
        <a:p>
          <a:endParaRPr lang="lv-LV" sz="1600"/>
        </a:p>
      </dgm:t>
    </dgm:pt>
    <dgm:pt modelId="{96CD88AD-412A-480C-B9B2-3D1ADD5D937C}">
      <dgm:prSet phldrT="[Text]" custT="1"/>
      <dgm:spPr/>
      <dgm:t>
        <a:bodyPr/>
        <a:lstStyle/>
        <a:p>
          <a:r>
            <a:rPr lang="lv-LV" sz="1600" dirty="0" smtClean="0"/>
            <a:t>Jomu koordinatoru aktivitātes- pēc valsts plāna</a:t>
          </a:r>
          <a:endParaRPr lang="lv-LV" sz="1600" dirty="0"/>
        </a:p>
      </dgm:t>
    </dgm:pt>
    <dgm:pt modelId="{645DCCBC-BA43-472B-A326-095A5FFB7283}" type="parTrans" cxnId="{A05FD3BD-CA28-44CA-88EA-FD8B87F76E9F}">
      <dgm:prSet/>
      <dgm:spPr/>
      <dgm:t>
        <a:bodyPr/>
        <a:lstStyle/>
        <a:p>
          <a:endParaRPr lang="lv-LV" sz="1600"/>
        </a:p>
      </dgm:t>
    </dgm:pt>
    <dgm:pt modelId="{EF43F855-6947-4ACE-8EC1-5269C95640F8}" type="sibTrans" cxnId="{A05FD3BD-CA28-44CA-88EA-FD8B87F76E9F}">
      <dgm:prSet/>
      <dgm:spPr/>
      <dgm:t>
        <a:bodyPr/>
        <a:lstStyle/>
        <a:p>
          <a:endParaRPr lang="lv-LV" sz="1600"/>
        </a:p>
      </dgm:t>
    </dgm:pt>
    <dgm:pt modelId="{324CFA40-01D3-4A50-9854-095DD53DB85B}">
      <dgm:prSet phldrT="[Text]" custT="1"/>
      <dgm:spPr/>
      <dgm:t>
        <a:bodyPr/>
        <a:lstStyle/>
        <a:p>
          <a:r>
            <a:rPr lang="lv-LV" sz="1600" dirty="0" smtClean="0">
              <a:effectLst/>
            </a:rPr>
            <a:t>Pamatskolas olimpiāde</a:t>
          </a:r>
          <a:endParaRPr lang="lv-LV" sz="1600" dirty="0"/>
        </a:p>
      </dgm:t>
    </dgm:pt>
    <dgm:pt modelId="{F35DCECA-453D-4B68-A1D3-3838CBA82283}" type="parTrans" cxnId="{0D384D81-FE24-4272-BCF9-F31056F3C6EA}">
      <dgm:prSet/>
      <dgm:spPr/>
      <dgm:t>
        <a:bodyPr/>
        <a:lstStyle/>
        <a:p>
          <a:endParaRPr lang="lv-LV" sz="1600"/>
        </a:p>
      </dgm:t>
    </dgm:pt>
    <dgm:pt modelId="{A22CF802-7D54-46FA-BCB7-CD3725D45ABF}" type="sibTrans" cxnId="{0D384D81-FE24-4272-BCF9-F31056F3C6EA}">
      <dgm:prSet/>
      <dgm:spPr/>
      <dgm:t>
        <a:bodyPr/>
        <a:lstStyle/>
        <a:p>
          <a:endParaRPr lang="lv-LV" sz="1600"/>
        </a:p>
      </dgm:t>
    </dgm:pt>
    <dgm:pt modelId="{E2904916-526E-456D-B554-BF832E6791AF}">
      <dgm:prSet custT="1"/>
      <dgm:spPr/>
      <dgm:t>
        <a:bodyPr/>
        <a:lstStyle/>
        <a:p>
          <a:r>
            <a:rPr lang="lv-LV" sz="1600" dirty="0" smtClean="0">
              <a:effectLst/>
            </a:rPr>
            <a:t>Sadarbības uzsākšana ar citu novadu </a:t>
          </a:r>
          <a:r>
            <a:rPr lang="lv-LV" sz="1600" dirty="0" err="1" smtClean="0">
              <a:effectLst/>
            </a:rPr>
            <a:t>datorskolotājiem</a:t>
          </a:r>
          <a:r>
            <a:rPr lang="lv-LV" sz="1600" dirty="0" smtClean="0">
              <a:effectLst/>
            </a:rPr>
            <a:t> (Pļaviņas)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954B058B-B35D-4523-9AF1-0ECE8ACDECDE}" type="parTrans" cxnId="{82FE3CFD-B1DE-44DC-AAFC-AD169434FB06}">
      <dgm:prSet/>
      <dgm:spPr/>
      <dgm:t>
        <a:bodyPr/>
        <a:lstStyle/>
        <a:p>
          <a:endParaRPr lang="lv-LV" sz="1600"/>
        </a:p>
      </dgm:t>
    </dgm:pt>
    <dgm:pt modelId="{465EDD99-3622-4DE3-94F6-E5DC522BE637}" type="sibTrans" cxnId="{82FE3CFD-B1DE-44DC-AAFC-AD169434FB06}">
      <dgm:prSet/>
      <dgm:spPr/>
      <dgm:t>
        <a:bodyPr/>
        <a:lstStyle/>
        <a:p>
          <a:endParaRPr lang="lv-LV" sz="1600"/>
        </a:p>
      </dgm:t>
    </dgm:pt>
    <dgm:pt modelId="{991E7F80-51C7-4AAF-A0AB-950670AA5AD4}">
      <dgm:prSet custT="1"/>
      <dgm:spPr/>
      <dgm:t>
        <a:bodyPr/>
        <a:lstStyle/>
        <a:p>
          <a:r>
            <a:rPr lang="lv-LV" sz="1600" dirty="0" smtClean="0">
              <a:effectLst/>
            </a:rPr>
            <a:t>Sadarbība jomas ietvaros ar mājturības skolotājiem </a:t>
          </a:r>
          <a:endParaRPr lang="lv-LV" sz="1600" dirty="0">
            <a:effectLst/>
          </a:endParaRPr>
        </a:p>
      </dgm:t>
    </dgm:pt>
    <dgm:pt modelId="{C8B702CB-E1B2-4D73-8A46-AF122B88E8A6}" type="parTrans" cxnId="{5BD52686-F26D-4342-AC51-C97C52F2AEB6}">
      <dgm:prSet/>
      <dgm:spPr/>
      <dgm:t>
        <a:bodyPr/>
        <a:lstStyle/>
        <a:p>
          <a:endParaRPr lang="lv-LV" sz="1600"/>
        </a:p>
      </dgm:t>
    </dgm:pt>
    <dgm:pt modelId="{A2428891-9D84-49E2-94C4-583A16BB9DBE}" type="sibTrans" cxnId="{5BD52686-F26D-4342-AC51-C97C52F2AEB6}">
      <dgm:prSet/>
      <dgm:spPr/>
      <dgm:t>
        <a:bodyPr/>
        <a:lstStyle/>
        <a:p>
          <a:endParaRPr lang="lv-LV" sz="1600"/>
        </a:p>
      </dgm:t>
    </dgm:pt>
    <dgm:pt modelId="{6E0C3D1D-B30C-48B2-804F-86939A50F271}">
      <dgm:prSet custT="1"/>
      <dgm:spPr/>
      <dgm:t>
        <a:bodyPr/>
        <a:lstStyle/>
        <a:p>
          <a:r>
            <a:rPr lang="lv-LV" sz="1600" dirty="0" smtClean="0">
              <a:effectLst/>
            </a:rPr>
            <a:t>Vidusskolas olimpiāde-  paplašināta, sadarbībā ar Pļaviņu novadu</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CEFD3747-EF33-4152-B6A4-E0C027F2710F}" type="parTrans" cxnId="{2D8EA63B-CE0A-442E-ACB7-654261BCA5BE}">
      <dgm:prSet/>
      <dgm:spPr/>
      <dgm:t>
        <a:bodyPr/>
        <a:lstStyle/>
        <a:p>
          <a:endParaRPr lang="lv-LV" sz="1600"/>
        </a:p>
      </dgm:t>
    </dgm:pt>
    <dgm:pt modelId="{B3D4143F-9404-420A-9871-477083EA8342}" type="sibTrans" cxnId="{2D8EA63B-CE0A-442E-ACB7-654261BCA5BE}">
      <dgm:prSet/>
      <dgm:spPr/>
      <dgm:t>
        <a:bodyPr/>
        <a:lstStyle/>
        <a:p>
          <a:endParaRPr lang="lv-LV" sz="1600"/>
        </a:p>
      </dgm:t>
    </dgm:pt>
    <dgm:pt modelId="{CF077E29-4122-4E2D-9F98-8108BF00EABD}">
      <dgm:prSet phldrT="[Text]" custT="1"/>
      <dgm:spPr/>
      <dgm:t>
        <a:bodyPr/>
        <a:lstStyle/>
        <a:p>
          <a:r>
            <a:rPr lang="lv-LV" sz="1600" dirty="0" smtClean="0">
              <a:effectLst/>
            </a:rPr>
            <a:t>Plaša līdzdalība </a:t>
          </a:r>
          <a:r>
            <a:rPr lang="lv-LV" sz="1600" dirty="0" err="1" smtClean="0">
              <a:effectLst/>
            </a:rPr>
            <a:t>online</a:t>
          </a:r>
          <a:r>
            <a:rPr lang="lv-LV" sz="1600" dirty="0" smtClean="0">
              <a:effectLst/>
            </a:rPr>
            <a:t> konkursā «Bebrs» ar 5-12. klašu skolēniem</a:t>
          </a:r>
          <a:endParaRPr lang="lv-LV" sz="1600" dirty="0"/>
        </a:p>
      </dgm:t>
    </dgm:pt>
    <dgm:pt modelId="{08A06132-7F2F-43FF-8924-D287502B6CE0}" type="parTrans" cxnId="{58F238B7-D6D5-413E-9546-1BCADCEC5628}">
      <dgm:prSet/>
      <dgm:spPr/>
      <dgm:t>
        <a:bodyPr/>
        <a:lstStyle/>
        <a:p>
          <a:endParaRPr lang="lv-LV" sz="1600"/>
        </a:p>
      </dgm:t>
    </dgm:pt>
    <dgm:pt modelId="{D1656F18-E31D-4E2B-AD13-C08C9D9D8FCE}" type="sibTrans" cxnId="{58F238B7-D6D5-413E-9546-1BCADCEC5628}">
      <dgm:prSet/>
      <dgm:spPr/>
      <dgm:t>
        <a:bodyPr/>
        <a:lstStyle/>
        <a:p>
          <a:endParaRPr lang="lv-LV" sz="1600"/>
        </a:p>
      </dgm:t>
    </dgm:pt>
    <dgm:pt modelId="{04A71EC0-953E-4706-9DF5-658E6A217CFC}">
      <dgm:prSet phldrT="[Text]" custT="1"/>
      <dgm:spPr/>
      <dgm:t>
        <a:bodyPr/>
        <a:lstStyle/>
        <a:p>
          <a:r>
            <a:rPr lang="lv-LV" sz="1600" dirty="0" smtClean="0">
              <a:effectLst/>
            </a:rPr>
            <a:t>Atklātā olimpiāde «Paskāla ritenis» Daugavpils – universitātē, saskaņā ar DU plānu</a:t>
          </a:r>
          <a:endParaRPr lang="lv-LV" sz="1600" dirty="0"/>
        </a:p>
      </dgm:t>
    </dgm:pt>
    <dgm:pt modelId="{2E2390CF-FA55-4DFD-9DE6-588834369051}" type="parTrans" cxnId="{6341D5FA-5DEE-406E-B0D9-7F6755B08996}">
      <dgm:prSet/>
      <dgm:spPr/>
      <dgm:t>
        <a:bodyPr/>
        <a:lstStyle/>
        <a:p>
          <a:endParaRPr lang="lv-LV" sz="1600"/>
        </a:p>
      </dgm:t>
    </dgm:pt>
    <dgm:pt modelId="{94AC23A9-01D2-451B-869F-111040CF35F1}" type="sibTrans" cxnId="{6341D5FA-5DEE-406E-B0D9-7F6755B08996}">
      <dgm:prSet/>
      <dgm:spPr/>
      <dgm:t>
        <a:bodyPr/>
        <a:lstStyle/>
        <a:p>
          <a:endParaRPr lang="lv-LV" sz="1600"/>
        </a:p>
      </dgm:t>
    </dgm:pt>
    <dgm:pt modelId="{6B03BC30-C60A-46E9-8D5E-243140F2E0CC}">
      <dgm:prSet phldrT="[Text]" custT="1"/>
      <dgm:spPr/>
      <dgm:t>
        <a:bodyPr/>
        <a:lstStyle/>
        <a:p>
          <a:r>
            <a:rPr lang="lv-LV" sz="1600" dirty="0" smtClean="0">
              <a:effectLst/>
            </a:rPr>
            <a:t>Tehnoloģiju jaunumu izstāžu un konferenču apmeklējumi</a:t>
          </a:r>
          <a:endParaRPr lang="lv-LV" sz="1600" dirty="0"/>
        </a:p>
      </dgm:t>
    </dgm:pt>
    <dgm:pt modelId="{83182086-18A6-4849-A805-A6CA118BD7EE}" type="parTrans" cxnId="{610EBBEF-16D6-466F-8ADE-CE6007BE4BE4}">
      <dgm:prSet/>
      <dgm:spPr/>
      <dgm:t>
        <a:bodyPr/>
        <a:lstStyle/>
        <a:p>
          <a:endParaRPr lang="lv-LV" sz="1600"/>
        </a:p>
      </dgm:t>
    </dgm:pt>
    <dgm:pt modelId="{C176D0EC-4EBD-4711-8E2F-37A8EE5BFF8A}" type="sibTrans" cxnId="{610EBBEF-16D6-466F-8ADE-CE6007BE4BE4}">
      <dgm:prSet/>
      <dgm:spPr/>
      <dgm:t>
        <a:bodyPr/>
        <a:lstStyle/>
        <a:p>
          <a:endParaRPr lang="lv-LV" sz="1600"/>
        </a:p>
      </dgm:t>
    </dgm:pt>
    <dgm:pt modelId="{28B26101-58CB-4F71-995D-17FD023EEF3C}">
      <dgm:prSet phldrT="[Text]" custT="1"/>
      <dgm:spPr/>
      <dgm:t>
        <a:bodyPr/>
        <a:lstStyle/>
        <a:p>
          <a:r>
            <a:rPr lang="lv-LV" sz="1600" dirty="0" smtClean="0">
              <a:effectLst/>
            </a:rPr>
            <a:t>Monitoringa darbs 7.klasei informātikā</a:t>
          </a:r>
          <a:endParaRPr lang="lv-LV" sz="1600" dirty="0"/>
        </a:p>
      </dgm:t>
    </dgm:pt>
    <dgm:pt modelId="{910B24FB-1A9C-4575-8056-76EBFC758281}" type="parTrans" cxnId="{9C640292-8565-43DB-83B5-B7F87C72885D}">
      <dgm:prSet/>
      <dgm:spPr/>
      <dgm:t>
        <a:bodyPr/>
        <a:lstStyle/>
        <a:p>
          <a:endParaRPr lang="lv-LV" sz="1600"/>
        </a:p>
      </dgm:t>
    </dgm:pt>
    <dgm:pt modelId="{4BBE7E51-23A6-47AB-91A3-97E578215C7A}" type="sibTrans" cxnId="{9C640292-8565-43DB-83B5-B7F87C72885D}">
      <dgm:prSet/>
      <dgm:spPr/>
      <dgm:t>
        <a:bodyPr/>
        <a:lstStyle/>
        <a:p>
          <a:endParaRPr lang="lv-LV" sz="1600"/>
        </a:p>
      </dgm:t>
    </dgm:pt>
    <dgm:pt modelId="{5F666438-CCBF-4703-8519-950422F9F245}">
      <dgm:prSet phldrT="[Text]" custT="1"/>
      <dgm:spPr/>
      <dgm:t>
        <a:bodyPr/>
        <a:lstStyle/>
        <a:p>
          <a:r>
            <a:rPr lang="lv-LV" sz="1600" dirty="0" smtClean="0">
              <a:effectLst/>
            </a:rPr>
            <a:t>Olimpiāde programmēšanā </a:t>
          </a:r>
          <a:endParaRPr lang="lv-LV" sz="1600" dirty="0"/>
        </a:p>
      </dgm:t>
    </dgm:pt>
    <dgm:pt modelId="{D7E222D1-D21A-452B-9505-DBCC08FA65CF}" type="parTrans" cxnId="{DD567FC9-0C23-4F5E-AC4A-B5655F0667FC}">
      <dgm:prSet/>
      <dgm:spPr/>
      <dgm:t>
        <a:bodyPr/>
        <a:lstStyle/>
        <a:p>
          <a:endParaRPr lang="lv-LV" sz="1600"/>
        </a:p>
      </dgm:t>
    </dgm:pt>
    <dgm:pt modelId="{098CB940-5FBA-4D2E-8854-697306F90D08}" type="sibTrans" cxnId="{DD567FC9-0C23-4F5E-AC4A-B5655F0667FC}">
      <dgm:prSet/>
      <dgm:spPr/>
      <dgm:t>
        <a:bodyPr/>
        <a:lstStyle/>
        <a:p>
          <a:endParaRPr lang="lv-LV" sz="1600"/>
        </a:p>
      </dgm:t>
    </dgm:pt>
    <dgm:pt modelId="{AC29003C-69CE-44C3-BAC6-B2BAEDDCDE66}">
      <dgm:prSet phldrT="[Text]" custT="1"/>
      <dgm:spPr/>
      <dgm:t>
        <a:bodyPr/>
        <a:lstStyle/>
        <a:p>
          <a:r>
            <a:rPr lang="lv-LV" sz="1600" dirty="0" smtClean="0">
              <a:effectLst/>
            </a:rPr>
            <a:t>Eksāmens</a:t>
          </a:r>
          <a:endParaRPr lang="lv-LV" sz="1600" dirty="0"/>
        </a:p>
      </dgm:t>
    </dgm:pt>
    <dgm:pt modelId="{1177B191-1B14-4B93-86DF-0D793A00E2E7}" type="parTrans" cxnId="{D520402C-A567-42B6-B5D2-6604F9FEFF21}">
      <dgm:prSet/>
      <dgm:spPr/>
      <dgm:t>
        <a:bodyPr/>
        <a:lstStyle/>
        <a:p>
          <a:endParaRPr lang="lv-LV" sz="1600"/>
        </a:p>
      </dgm:t>
    </dgm:pt>
    <dgm:pt modelId="{FB26C3AC-5BA4-406A-BBC2-BAF8416BF740}" type="sibTrans" cxnId="{D520402C-A567-42B6-B5D2-6604F9FEFF21}">
      <dgm:prSet/>
      <dgm:spPr/>
      <dgm:t>
        <a:bodyPr/>
        <a:lstStyle/>
        <a:p>
          <a:endParaRPr lang="lv-LV" sz="1600"/>
        </a:p>
      </dgm:t>
    </dgm:pt>
    <dgm:pt modelId="{3F628D57-8C7F-4C94-A281-7783649AF3F9}">
      <dgm:prSet phldrT="[Text]" custT="1"/>
      <dgm:spPr/>
      <dgm:t>
        <a:bodyPr/>
        <a:lstStyle/>
        <a:p>
          <a:r>
            <a:rPr lang="lv-LV" sz="1600" dirty="0" smtClean="0">
              <a:effectLst/>
            </a:rPr>
            <a:t>Savstarpēji stundu/ pulciņu vērojumi</a:t>
          </a:r>
          <a:endParaRPr lang="lv-LV" sz="1600" dirty="0"/>
        </a:p>
      </dgm:t>
    </dgm:pt>
    <dgm:pt modelId="{734609F7-5B23-4BFF-AE54-4924F2F2004A}" type="parTrans" cxnId="{2E1AE7DD-F4F6-436B-A514-88B1A2279E52}">
      <dgm:prSet/>
      <dgm:spPr/>
      <dgm:t>
        <a:bodyPr/>
        <a:lstStyle/>
        <a:p>
          <a:endParaRPr lang="lv-LV" sz="1600"/>
        </a:p>
      </dgm:t>
    </dgm:pt>
    <dgm:pt modelId="{688C2A87-ADE8-4BB3-BA89-F2DD009E609A}" type="sibTrans" cxnId="{2E1AE7DD-F4F6-436B-A514-88B1A2279E52}">
      <dgm:prSet/>
      <dgm:spPr/>
      <dgm:t>
        <a:bodyPr/>
        <a:lstStyle/>
        <a:p>
          <a:endParaRPr lang="lv-LV" sz="1600"/>
        </a:p>
      </dgm:t>
    </dgm:pt>
    <dgm:pt modelId="{6CC304B0-ECA3-44F7-9A7B-F522E835BC84}">
      <dgm:prSet phldrT="[Text]" custT="1"/>
      <dgm:spPr/>
      <dgm:t>
        <a:bodyPr/>
        <a:lstStyle/>
        <a:p>
          <a:r>
            <a:rPr lang="lv-LV" sz="1600" dirty="0" smtClean="0"/>
            <a:t>Neieplānotās aktivitātes, inovācijas</a:t>
          </a:r>
          <a:endParaRPr lang="lv-LV" sz="1600" dirty="0"/>
        </a:p>
      </dgm:t>
    </dgm:pt>
    <dgm:pt modelId="{C5981CD9-E10E-469A-9CA2-01487579ADEB}" type="parTrans" cxnId="{57971075-56BA-4ABE-ADC8-478FD59DB3B8}">
      <dgm:prSet/>
      <dgm:spPr/>
      <dgm:t>
        <a:bodyPr/>
        <a:lstStyle/>
        <a:p>
          <a:endParaRPr lang="lv-LV" sz="1600"/>
        </a:p>
      </dgm:t>
    </dgm:pt>
    <dgm:pt modelId="{268335FE-8C55-4ADB-8290-4A9C1EE4189E}" type="sibTrans" cxnId="{57971075-56BA-4ABE-ADC8-478FD59DB3B8}">
      <dgm:prSet/>
      <dgm:spPr/>
      <dgm:t>
        <a:bodyPr/>
        <a:lstStyle/>
        <a:p>
          <a:endParaRPr lang="lv-LV" sz="1600"/>
        </a:p>
      </dgm:t>
    </dgm:pt>
    <dgm:pt modelId="{BB52810F-244A-4D7A-B544-5BA7544EB749}">
      <dgm:prSet phldrT="[Text]" custT="1"/>
      <dgm:spPr/>
      <dgm:t>
        <a:bodyPr/>
        <a:lstStyle/>
        <a:p>
          <a:r>
            <a:rPr lang="lv-LV" sz="1600" dirty="0" smtClean="0"/>
            <a:t>Tehnoloģiju diena ANV</a:t>
          </a:r>
          <a:endParaRPr lang="lv-LV" sz="1600" dirty="0"/>
        </a:p>
      </dgm:t>
    </dgm:pt>
    <dgm:pt modelId="{1FD1CD24-8D31-4E13-9EFD-4DC59ADB4A0B}" type="parTrans" cxnId="{06634F48-8568-43C3-8AFF-FA9AA7DAF6AD}">
      <dgm:prSet/>
      <dgm:spPr/>
      <dgm:t>
        <a:bodyPr/>
        <a:lstStyle/>
        <a:p>
          <a:endParaRPr lang="lv-LV" sz="1600"/>
        </a:p>
      </dgm:t>
    </dgm:pt>
    <dgm:pt modelId="{EBCAE055-C4CA-4DA4-AC5D-F670BAA50993}" type="sibTrans" cxnId="{06634F48-8568-43C3-8AFF-FA9AA7DAF6AD}">
      <dgm:prSet/>
      <dgm:spPr/>
      <dgm:t>
        <a:bodyPr/>
        <a:lstStyle/>
        <a:p>
          <a:endParaRPr lang="lv-LV" sz="1600"/>
        </a:p>
      </dgm:t>
    </dgm:pt>
    <dgm:pt modelId="{718FD2D6-B05E-4226-B2C6-C42BAE801D7D}">
      <dgm:prSet phldrT="[Text]" custT="1"/>
      <dgm:spPr/>
      <dgm:t>
        <a:bodyPr/>
        <a:lstStyle/>
        <a:p>
          <a:r>
            <a:rPr lang="lv-LV" sz="1600" dirty="0" smtClean="0"/>
            <a:t>Kas jauns citur?</a:t>
          </a:r>
          <a:endParaRPr lang="lv-LV" sz="1600" dirty="0"/>
        </a:p>
      </dgm:t>
    </dgm:pt>
    <dgm:pt modelId="{CFB8D55D-E03A-4C14-B081-C40B0934A8C9}" type="parTrans" cxnId="{0DC70427-301B-4A49-A9E8-464D35BF92E3}">
      <dgm:prSet/>
      <dgm:spPr/>
      <dgm:t>
        <a:bodyPr/>
        <a:lstStyle/>
        <a:p>
          <a:endParaRPr lang="lv-LV" sz="1600"/>
        </a:p>
      </dgm:t>
    </dgm:pt>
    <dgm:pt modelId="{2618E515-5CD6-4425-9EB2-5BBA835E8D23}" type="sibTrans" cxnId="{0DC70427-301B-4A49-A9E8-464D35BF92E3}">
      <dgm:prSet/>
      <dgm:spPr/>
      <dgm:t>
        <a:bodyPr/>
        <a:lstStyle/>
        <a:p>
          <a:endParaRPr lang="lv-LV" sz="1600"/>
        </a:p>
      </dgm:t>
    </dgm:pt>
    <dgm:pt modelId="{4A9935B0-26C1-4A2E-BEA5-769C1CAE19BA}" type="pres">
      <dgm:prSet presAssocID="{219E3C75-7383-4DF2-B55D-A09080DB0531}" presName="Name0" presStyleCnt="0">
        <dgm:presLayoutVars>
          <dgm:dir/>
          <dgm:resizeHandles val="exact"/>
        </dgm:presLayoutVars>
      </dgm:prSet>
      <dgm:spPr/>
      <dgm:t>
        <a:bodyPr/>
        <a:lstStyle/>
        <a:p>
          <a:endParaRPr lang="lv-LV"/>
        </a:p>
      </dgm:t>
    </dgm:pt>
    <dgm:pt modelId="{AE90BE36-75F5-4003-86CE-3C1BF0A4FD86}" type="pres">
      <dgm:prSet presAssocID="{9FEA97DE-4674-4217-A6B9-5E0FA6A6B1D6}" presName="composite" presStyleCnt="0"/>
      <dgm:spPr/>
    </dgm:pt>
    <dgm:pt modelId="{5E60FC3F-8348-40E9-9B7C-A438BE503310}" type="pres">
      <dgm:prSet presAssocID="{9FEA97DE-4674-4217-A6B9-5E0FA6A6B1D6}" presName="rect1" presStyleLbl="trAlignAcc1" presStyleIdx="0" presStyleCnt="15">
        <dgm:presLayoutVars>
          <dgm:bulletEnabled val="1"/>
        </dgm:presLayoutVars>
      </dgm:prSet>
      <dgm:spPr/>
      <dgm:t>
        <a:bodyPr/>
        <a:lstStyle/>
        <a:p>
          <a:endParaRPr lang="lv-LV"/>
        </a:p>
      </dgm:t>
    </dgm:pt>
    <dgm:pt modelId="{496160FA-10AA-4A9C-BEA8-2661F6A0DE0B}" type="pres">
      <dgm:prSet presAssocID="{9FEA97DE-4674-4217-A6B9-5E0FA6A6B1D6}" presName="rect2" presStyleLbl="fgImgPlace1" presStyleIdx="0" presStyleCnt="1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59BDD2F6-B695-41EC-9C9B-D9FDA8AA605E}" type="pres">
      <dgm:prSet presAssocID="{9A91734B-0A21-417E-B137-8B01CBF44527}" presName="sibTrans" presStyleCnt="0"/>
      <dgm:spPr/>
    </dgm:pt>
    <dgm:pt modelId="{B5B230DD-1B3B-485F-8F2A-557AE36A9756}" type="pres">
      <dgm:prSet presAssocID="{E2904916-526E-456D-B554-BF832E6791AF}" presName="composite" presStyleCnt="0"/>
      <dgm:spPr/>
    </dgm:pt>
    <dgm:pt modelId="{7CE6C71D-8465-44F6-B5CF-9F687B3FAB7D}" type="pres">
      <dgm:prSet presAssocID="{E2904916-526E-456D-B554-BF832E6791AF}" presName="rect1" presStyleLbl="trAlignAcc1" presStyleIdx="1" presStyleCnt="15">
        <dgm:presLayoutVars>
          <dgm:bulletEnabled val="1"/>
        </dgm:presLayoutVars>
      </dgm:prSet>
      <dgm:spPr/>
      <dgm:t>
        <a:bodyPr/>
        <a:lstStyle/>
        <a:p>
          <a:endParaRPr lang="lv-LV"/>
        </a:p>
      </dgm:t>
    </dgm:pt>
    <dgm:pt modelId="{1D4273BF-AF05-49EA-9D3B-2AB6FE439F92}" type="pres">
      <dgm:prSet presAssocID="{E2904916-526E-456D-B554-BF832E6791AF}" presName="rect2" presStyleLbl="fgImgPlace1" presStyleIdx="1" presStyleCnt="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CC2B887-30B3-420C-B8E8-ECB74067B9AC}" type="pres">
      <dgm:prSet presAssocID="{465EDD99-3622-4DE3-94F6-E5DC522BE637}" presName="sibTrans" presStyleCnt="0"/>
      <dgm:spPr/>
    </dgm:pt>
    <dgm:pt modelId="{021EFE54-DA7C-4EDF-95F1-6F3E3F1EA56B}" type="pres">
      <dgm:prSet presAssocID="{991E7F80-51C7-4AAF-A0AB-950670AA5AD4}" presName="composite" presStyleCnt="0"/>
      <dgm:spPr/>
    </dgm:pt>
    <dgm:pt modelId="{CD6C2AFA-B7EA-446F-ADD7-D0E0DFFE6951}" type="pres">
      <dgm:prSet presAssocID="{991E7F80-51C7-4AAF-A0AB-950670AA5AD4}" presName="rect1" presStyleLbl="trAlignAcc1" presStyleIdx="2" presStyleCnt="15">
        <dgm:presLayoutVars>
          <dgm:bulletEnabled val="1"/>
        </dgm:presLayoutVars>
      </dgm:prSet>
      <dgm:spPr/>
      <dgm:t>
        <a:bodyPr/>
        <a:lstStyle/>
        <a:p>
          <a:endParaRPr lang="lv-LV"/>
        </a:p>
      </dgm:t>
    </dgm:pt>
    <dgm:pt modelId="{C724395E-5629-4C15-B098-F31F4DBDD013}" type="pres">
      <dgm:prSet presAssocID="{991E7F80-51C7-4AAF-A0AB-950670AA5AD4}" presName="rect2" presStyleLbl="fgImgPlace1" presStyleIdx="2" presStyleCnt="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BEC3B9B-1F9C-4D4A-B349-E4894655407B}" type="pres">
      <dgm:prSet presAssocID="{A2428891-9D84-49E2-94C4-583A16BB9DBE}" presName="sibTrans" presStyleCnt="0"/>
      <dgm:spPr/>
    </dgm:pt>
    <dgm:pt modelId="{1D32BE1E-A7EE-41FA-8A05-CBB38695CAD7}" type="pres">
      <dgm:prSet presAssocID="{324CFA40-01D3-4A50-9854-095DD53DB85B}" presName="composite" presStyleCnt="0"/>
      <dgm:spPr/>
    </dgm:pt>
    <dgm:pt modelId="{E1667D29-8DF0-4528-AE76-E41851F3A459}" type="pres">
      <dgm:prSet presAssocID="{324CFA40-01D3-4A50-9854-095DD53DB85B}" presName="rect1" presStyleLbl="trAlignAcc1" presStyleIdx="3" presStyleCnt="15">
        <dgm:presLayoutVars>
          <dgm:bulletEnabled val="1"/>
        </dgm:presLayoutVars>
      </dgm:prSet>
      <dgm:spPr/>
      <dgm:t>
        <a:bodyPr/>
        <a:lstStyle/>
        <a:p>
          <a:endParaRPr lang="lv-LV"/>
        </a:p>
      </dgm:t>
    </dgm:pt>
    <dgm:pt modelId="{5D811E5F-1A3E-4B44-BFF3-CF14F2534599}" type="pres">
      <dgm:prSet presAssocID="{324CFA40-01D3-4A50-9854-095DD53DB85B}" presName="rect2" presStyleLbl="fgImgPlace1" presStyleIdx="3" presStyleCnt="1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F7177A3E-E6D4-45B9-8E52-6CFCE6D555F3}" type="pres">
      <dgm:prSet presAssocID="{A22CF802-7D54-46FA-BCB7-CD3725D45ABF}" presName="sibTrans" presStyleCnt="0"/>
      <dgm:spPr/>
    </dgm:pt>
    <dgm:pt modelId="{3C8309AD-4244-4B55-97CB-3C5F233C88CD}" type="pres">
      <dgm:prSet presAssocID="{6E0C3D1D-B30C-48B2-804F-86939A50F271}" presName="composite" presStyleCnt="0"/>
      <dgm:spPr/>
    </dgm:pt>
    <dgm:pt modelId="{9298C56B-1439-4AC2-A492-43BEA548F869}" type="pres">
      <dgm:prSet presAssocID="{6E0C3D1D-B30C-48B2-804F-86939A50F271}" presName="rect1" presStyleLbl="trAlignAcc1" presStyleIdx="4" presStyleCnt="15" custScaleY="143362">
        <dgm:presLayoutVars>
          <dgm:bulletEnabled val="1"/>
        </dgm:presLayoutVars>
      </dgm:prSet>
      <dgm:spPr/>
      <dgm:t>
        <a:bodyPr/>
        <a:lstStyle/>
        <a:p>
          <a:endParaRPr lang="lv-LV"/>
        </a:p>
      </dgm:t>
    </dgm:pt>
    <dgm:pt modelId="{ABE02FC3-2AFF-4E9B-BB69-877561FD610E}" type="pres">
      <dgm:prSet presAssocID="{6E0C3D1D-B30C-48B2-804F-86939A50F271}" presName="rect2" presStyleLbl="fgImgPlace1" presStyleIdx="4" presStyleCnt="1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BE03218-CBAE-456D-BD05-CC2938628FD5}" type="pres">
      <dgm:prSet presAssocID="{B3D4143F-9404-420A-9871-477083EA8342}" presName="sibTrans" presStyleCnt="0"/>
      <dgm:spPr/>
    </dgm:pt>
    <dgm:pt modelId="{E2614C58-77DA-4344-BB11-C7090F0353E6}" type="pres">
      <dgm:prSet presAssocID="{96CD88AD-412A-480C-B9B2-3D1ADD5D937C}" presName="composite" presStyleCnt="0"/>
      <dgm:spPr/>
    </dgm:pt>
    <dgm:pt modelId="{245AEF50-DCFD-4F46-97C3-DE3BCEEF1D69}" type="pres">
      <dgm:prSet presAssocID="{96CD88AD-412A-480C-B9B2-3D1ADD5D937C}" presName="rect1" presStyleLbl="trAlignAcc1" presStyleIdx="5" presStyleCnt="15" custScaleY="138161">
        <dgm:presLayoutVars>
          <dgm:bulletEnabled val="1"/>
        </dgm:presLayoutVars>
      </dgm:prSet>
      <dgm:spPr/>
      <dgm:t>
        <a:bodyPr/>
        <a:lstStyle/>
        <a:p>
          <a:endParaRPr lang="lv-LV"/>
        </a:p>
      </dgm:t>
    </dgm:pt>
    <dgm:pt modelId="{B15EF72A-74CC-422B-813B-ABCE18836FA8}" type="pres">
      <dgm:prSet presAssocID="{96CD88AD-412A-480C-B9B2-3D1ADD5D937C}" presName="rect2" presStyleLbl="fgImgPlace1" presStyleIdx="5" presStyleCnt="1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826BFA95-6600-41B0-BE33-1BA72CF84ED7}" type="pres">
      <dgm:prSet presAssocID="{EF43F855-6947-4ACE-8EC1-5269C95640F8}" presName="sibTrans" presStyleCnt="0"/>
      <dgm:spPr/>
    </dgm:pt>
    <dgm:pt modelId="{0FA4C648-A9DE-4D86-A404-E3E1353D3439}" type="pres">
      <dgm:prSet presAssocID="{CF077E29-4122-4E2D-9F98-8108BF00EABD}" presName="composite" presStyleCnt="0"/>
      <dgm:spPr/>
    </dgm:pt>
    <dgm:pt modelId="{D0269B73-74BE-4611-8787-70E75FA1CE86}" type="pres">
      <dgm:prSet presAssocID="{CF077E29-4122-4E2D-9F98-8108BF00EABD}" presName="rect1" presStyleLbl="trAlignAcc1" presStyleIdx="6" presStyleCnt="15" custScaleY="138161">
        <dgm:presLayoutVars>
          <dgm:bulletEnabled val="1"/>
        </dgm:presLayoutVars>
      </dgm:prSet>
      <dgm:spPr/>
      <dgm:t>
        <a:bodyPr/>
        <a:lstStyle/>
        <a:p>
          <a:endParaRPr lang="lv-LV"/>
        </a:p>
      </dgm:t>
    </dgm:pt>
    <dgm:pt modelId="{B2457A42-994B-42D7-9C82-F63BE2A3FFA2}" type="pres">
      <dgm:prSet presAssocID="{CF077E29-4122-4E2D-9F98-8108BF00EABD}" presName="rect2" presStyleLbl="fgImgPlace1" presStyleIdx="6" presStyleCnt="1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539C6E4F-08D1-47FA-B4D1-6BFEB835C38B}" type="pres">
      <dgm:prSet presAssocID="{D1656F18-E31D-4E2B-AD13-C08C9D9D8FCE}" presName="sibTrans" presStyleCnt="0"/>
      <dgm:spPr/>
    </dgm:pt>
    <dgm:pt modelId="{1BAD5780-6377-441F-A1E4-99E73E2FC21C}" type="pres">
      <dgm:prSet presAssocID="{04A71EC0-953E-4706-9DF5-658E6A217CFC}" presName="composite" presStyleCnt="0"/>
      <dgm:spPr/>
    </dgm:pt>
    <dgm:pt modelId="{DCECB4CA-A616-4347-B4CC-36D6861E9A45}" type="pres">
      <dgm:prSet presAssocID="{04A71EC0-953E-4706-9DF5-658E6A217CFC}" presName="rect1" presStyleLbl="trAlignAcc1" presStyleIdx="7" presStyleCnt="15" custScaleY="139603">
        <dgm:presLayoutVars>
          <dgm:bulletEnabled val="1"/>
        </dgm:presLayoutVars>
      </dgm:prSet>
      <dgm:spPr/>
      <dgm:t>
        <a:bodyPr/>
        <a:lstStyle/>
        <a:p>
          <a:endParaRPr lang="lv-LV"/>
        </a:p>
      </dgm:t>
    </dgm:pt>
    <dgm:pt modelId="{F640F23D-F6EE-4B96-8D10-060E3E585A72}" type="pres">
      <dgm:prSet presAssocID="{04A71EC0-953E-4706-9DF5-658E6A217CFC}" presName="rect2" presStyleLbl="fgImgPlace1" presStyleIdx="7" presStyleCnt="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C57E3D5A-0221-4B04-815D-3780A307AD2E}" type="pres">
      <dgm:prSet presAssocID="{94AC23A9-01D2-451B-869F-111040CF35F1}" presName="sibTrans" presStyleCnt="0"/>
      <dgm:spPr/>
    </dgm:pt>
    <dgm:pt modelId="{D102A4EA-975B-419C-950E-02BB092BA339}" type="pres">
      <dgm:prSet presAssocID="{6B03BC30-C60A-46E9-8D5E-243140F2E0CC}" presName="composite" presStyleCnt="0"/>
      <dgm:spPr/>
    </dgm:pt>
    <dgm:pt modelId="{08874D0D-B3B1-4D55-8579-D4C6C0F3E170}" type="pres">
      <dgm:prSet presAssocID="{6B03BC30-C60A-46E9-8D5E-243140F2E0CC}" presName="rect1" presStyleLbl="trAlignAcc1" presStyleIdx="8" presStyleCnt="15">
        <dgm:presLayoutVars>
          <dgm:bulletEnabled val="1"/>
        </dgm:presLayoutVars>
      </dgm:prSet>
      <dgm:spPr/>
      <dgm:t>
        <a:bodyPr/>
        <a:lstStyle/>
        <a:p>
          <a:endParaRPr lang="lv-LV"/>
        </a:p>
      </dgm:t>
    </dgm:pt>
    <dgm:pt modelId="{AF926C99-1202-4937-ABB6-F1325356B79A}" type="pres">
      <dgm:prSet presAssocID="{6B03BC30-C60A-46E9-8D5E-243140F2E0CC}" presName="rect2" presStyleLbl="fgImgPlace1" presStyleIdx="8" presStyleCnt="15"/>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373AEFC8-AE2B-4A0C-844D-E26905BFF522}" type="pres">
      <dgm:prSet presAssocID="{C176D0EC-4EBD-4711-8E2F-37A8EE5BFF8A}" presName="sibTrans" presStyleCnt="0"/>
      <dgm:spPr/>
    </dgm:pt>
    <dgm:pt modelId="{B55EBCD3-D5C3-49EF-8953-71EB009C521E}" type="pres">
      <dgm:prSet presAssocID="{28B26101-58CB-4F71-995D-17FD023EEF3C}" presName="composite" presStyleCnt="0"/>
      <dgm:spPr/>
    </dgm:pt>
    <dgm:pt modelId="{221AA103-ED26-44E1-99D5-FDC7A377877D}" type="pres">
      <dgm:prSet presAssocID="{28B26101-58CB-4F71-995D-17FD023EEF3C}" presName="rect1" presStyleLbl="trAlignAcc1" presStyleIdx="9" presStyleCnt="15">
        <dgm:presLayoutVars>
          <dgm:bulletEnabled val="1"/>
        </dgm:presLayoutVars>
      </dgm:prSet>
      <dgm:spPr/>
      <dgm:t>
        <a:bodyPr/>
        <a:lstStyle/>
        <a:p>
          <a:endParaRPr lang="lv-LV"/>
        </a:p>
      </dgm:t>
    </dgm:pt>
    <dgm:pt modelId="{995C84E2-8441-4716-831B-B6D7A6F4ED0D}" type="pres">
      <dgm:prSet presAssocID="{28B26101-58CB-4F71-995D-17FD023EEF3C}" presName="rect2" presStyleLbl="fgImgPlace1" presStyleIdx="9" presStyleCnt="1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FC47CBB-3475-4A64-8841-61B5BFA931E1}" type="pres">
      <dgm:prSet presAssocID="{4BBE7E51-23A6-47AB-91A3-97E578215C7A}" presName="sibTrans" presStyleCnt="0"/>
      <dgm:spPr/>
    </dgm:pt>
    <dgm:pt modelId="{C385634F-9E36-482C-92BD-FD834F335BF3}" type="pres">
      <dgm:prSet presAssocID="{5F666438-CCBF-4703-8519-950422F9F245}" presName="composite" presStyleCnt="0"/>
      <dgm:spPr/>
    </dgm:pt>
    <dgm:pt modelId="{30F9F253-EE12-4BD9-894E-41F3EE64E637}" type="pres">
      <dgm:prSet presAssocID="{5F666438-CCBF-4703-8519-950422F9F245}" presName="rect1" presStyleLbl="trAlignAcc1" presStyleIdx="10" presStyleCnt="15">
        <dgm:presLayoutVars>
          <dgm:bulletEnabled val="1"/>
        </dgm:presLayoutVars>
      </dgm:prSet>
      <dgm:spPr/>
      <dgm:t>
        <a:bodyPr/>
        <a:lstStyle/>
        <a:p>
          <a:endParaRPr lang="lv-LV"/>
        </a:p>
      </dgm:t>
    </dgm:pt>
    <dgm:pt modelId="{5E93BFE2-1AAB-4957-90C0-9D558947514B}" type="pres">
      <dgm:prSet presAssocID="{5F666438-CCBF-4703-8519-950422F9F245}" presName="rect2" presStyleLbl="fgImgPlace1" presStyleIdx="10" presStyleCnt="15"/>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pt>
    <dgm:pt modelId="{A373741F-FA41-40E2-BDD2-0FB2466B2474}" type="pres">
      <dgm:prSet presAssocID="{098CB940-5FBA-4D2E-8854-697306F90D08}" presName="sibTrans" presStyleCnt="0"/>
      <dgm:spPr/>
    </dgm:pt>
    <dgm:pt modelId="{D64D6AB3-00EC-4F20-9125-281A1EDABF27}" type="pres">
      <dgm:prSet presAssocID="{AC29003C-69CE-44C3-BAC6-B2BAEDDCDE66}" presName="composite" presStyleCnt="0"/>
      <dgm:spPr/>
    </dgm:pt>
    <dgm:pt modelId="{DF971C6C-4EC2-4CA2-A180-691D941E083B}" type="pres">
      <dgm:prSet presAssocID="{AC29003C-69CE-44C3-BAC6-B2BAEDDCDE66}" presName="rect1" presStyleLbl="trAlignAcc1" presStyleIdx="11" presStyleCnt="15">
        <dgm:presLayoutVars>
          <dgm:bulletEnabled val="1"/>
        </dgm:presLayoutVars>
      </dgm:prSet>
      <dgm:spPr/>
      <dgm:t>
        <a:bodyPr/>
        <a:lstStyle/>
        <a:p>
          <a:endParaRPr lang="lv-LV"/>
        </a:p>
      </dgm:t>
    </dgm:pt>
    <dgm:pt modelId="{D5882BB7-383F-439A-B415-95C0486CBDF5}" type="pres">
      <dgm:prSet presAssocID="{AC29003C-69CE-44C3-BAC6-B2BAEDDCDE66}" presName="rect2" presStyleLbl="fgImgPlace1" presStyleIdx="11" presStyleCnt="15" custLinFactNeighborY="65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3E1B19BC-1AF4-47F2-9194-088FF6534874}" type="pres">
      <dgm:prSet presAssocID="{FB26C3AC-5BA4-406A-BBC2-BAF8416BF740}" presName="sibTrans" presStyleCnt="0"/>
      <dgm:spPr/>
    </dgm:pt>
    <dgm:pt modelId="{DA00FA38-8E2F-4923-B369-385A206EBFA9}" type="pres">
      <dgm:prSet presAssocID="{3F628D57-8C7F-4C94-A281-7783649AF3F9}" presName="composite" presStyleCnt="0"/>
      <dgm:spPr/>
    </dgm:pt>
    <dgm:pt modelId="{3DC9DD8C-CF24-42FF-A2FB-B091800DDDB0}" type="pres">
      <dgm:prSet presAssocID="{3F628D57-8C7F-4C94-A281-7783649AF3F9}" presName="rect1" presStyleLbl="trAlignAcc1" presStyleIdx="12" presStyleCnt="15">
        <dgm:presLayoutVars>
          <dgm:bulletEnabled val="1"/>
        </dgm:presLayoutVars>
      </dgm:prSet>
      <dgm:spPr/>
      <dgm:t>
        <a:bodyPr/>
        <a:lstStyle/>
        <a:p>
          <a:endParaRPr lang="lv-LV"/>
        </a:p>
      </dgm:t>
    </dgm:pt>
    <dgm:pt modelId="{1A58D2AB-C7A4-4846-99D5-9E370CA38D44}" type="pres">
      <dgm:prSet presAssocID="{3F628D57-8C7F-4C94-A281-7783649AF3F9}" presName="rect2" presStyleLbl="fgImgPlace1" presStyleIdx="12" presStyleCnt="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15" action="ppaction://hlinksldjump"/>
          </dgm14:cNvPr>
        </a:ext>
      </dgm:extLst>
    </dgm:pt>
    <dgm:pt modelId="{99B327F8-A2E2-48AC-9300-7EB846B3654D}" type="pres">
      <dgm:prSet presAssocID="{688C2A87-ADE8-4BB3-BA89-F2DD009E609A}" presName="sibTrans" presStyleCnt="0"/>
      <dgm:spPr/>
    </dgm:pt>
    <dgm:pt modelId="{11E106DD-122F-4DB2-B26E-994B420543D7}" type="pres">
      <dgm:prSet presAssocID="{6CC304B0-ECA3-44F7-9A7B-F522E835BC84}" presName="composite" presStyleCnt="0"/>
      <dgm:spPr/>
    </dgm:pt>
    <dgm:pt modelId="{656D6F53-8F4E-4C80-802E-6F3A55DB0FBD}" type="pres">
      <dgm:prSet presAssocID="{6CC304B0-ECA3-44F7-9A7B-F522E835BC84}" presName="rect1" presStyleLbl="trAlignAcc1" presStyleIdx="13" presStyleCnt="15" custScaleY="105883">
        <dgm:presLayoutVars>
          <dgm:bulletEnabled val="1"/>
        </dgm:presLayoutVars>
      </dgm:prSet>
      <dgm:spPr/>
      <dgm:t>
        <a:bodyPr/>
        <a:lstStyle/>
        <a:p>
          <a:endParaRPr lang="lv-LV"/>
        </a:p>
      </dgm:t>
    </dgm:pt>
    <dgm:pt modelId="{A48C776B-ED1D-4891-87F2-650946018889}" type="pres">
      <dgm:prSet presAssocID="{6CC304B0-ECA3-44F7-9A7B-F522E835BC84}" presName="rect2" presStyleLbl="fgImgPlace1" presStyleIdx="13" presStyleCnt="15"/>
      <dgm:spPr>
        <a:blipFill>
          <a:blip xmlns:r="http://schemas.openxmlformats.org/officeDocument/2006/relationships" r:embed="rId16" cstate="print">
            <a:extLst>
              <a:ext uri="{28A0092B-C50C-407E-A947-70E740481C1C}">
                <a14:useLocalDpi xmlns:a14="http://schemas.microsoft.com/office/drawing/2010/main" val="0"/>
              </a:ext>
            </a:extLst>
          </a:blip>
          <a:srcRect/>
          <a:stretch>
            <a:fillRect l="-63000" r="-63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17" action="ppaction://hlinksldjump"/>
          </dgm14:cNvPr>
        </a:ext>
      </dgm:extLst>
    </dgm:pt>
    <dgm:pt modelId="{4DE0AAFE-C8FB-46C6-8FEE-022313D0974F}" type="pres">
      <dgm:prSet presAssocID="{268335FE-8C55-4ADB-8290-4A9C1EE4189E}" presName="sibTrans" presStyleCnt="0"/>
      <dgm:spPr/>
    </dgm:pt>
    <dgm:pt modelId="{79AE158D-1A78-4A40-95E9-42F1E1E3CFEF}" type="pres">
      <dgm:prSet presAssocID="{718FD2D6-B05E-4226-B2C6-C42BAE801D7D}" presName="composite" presStyleCnt="0"/>
      <dgm:spPr/>
    </dgm:pt>
    <dgm:pt modelId="{699E5854-4423-43FA-B467-F06AC4606565}" type="pres">
      <dgm:prSet presAssocID="{718FD2D6-B05E-4226-B2C6-C42BAE801D7D}" presName="rect1" presStyleLbl="trAlignAcc1" presStyleIdx="14" presStyleCnt="15">
        <dgm:presLayoutVars>
          <dgm:bulletEnabled val="1"/>
        </dgm:presLayoutVars>
      </dgm:prSet>
      <dgm:spPr/>
      <dgm:t>
        <a:bodyPr/>
        <a:lstStyle/>
        <a:p>
          <a:endParaRPr lang="lv-LV"/>
        </a:p>
      </dgm:t>
    </dgm:pt>
    <dgm:pt modelId="{7A07B9FC-AABD-4448-B2DA-C0F3D05E45CD}" type="pres">
      <dgm:prSet presAssocID="{718FD2D6-B05E-4226-B2C6-C42BAE801D7D}" presName="rect2" presStyleLbl="fgImgPlace1" presStyleIdx="14" presStyleCnt="15"/>
      <dgm:spPr>
        <a:blipFill>
          <a:blip xmlns:r="http://schemas.openxmlformats.org/officeDocument/2006/relationships" r:embed="rId16" cstate="print">
            <a:extLst>
              <a:ext uri="{28A0092B-C50C-407E-A947-70E740481C1C}">
                <a14:useLocalDpi xmlns:a14="http://schemas.microsoft.com/office/drawing/2010/main" val="0"/>
              </a:ext>
            </a:extLst>
          </a:blip>
          <a:srcRect/>
          <a:stretch>
            <a:fillRect l="-63000" r="-63000"/>
          </a:stretch>
        </a:blipFill>
      </dgm:spPr>
      <dgm:t>
        <a:bodyPr/>
        <a:lstStyle/>
        <a:p>
          <a:endParaRPr lang="lv-LV"/>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Lst>
  <dgm:cxnLst>
    <dgm:cxn modelId="{E218B7AA-0095-45E9-98A3-0F72783148C9}" type="presOf" srcId="{96CD88AD-412A-480C-B9B2-3D1ADD5D937C}" destId="{245AEF50-DCFD-4F46-97C3-DE3BCEEF1D69}" srcOrd="0" destOrd="0" presId="urn:microsoft.com/office/officeart/2008/layout/PictureStrips"/>
    <dgm:cxn modelId="{5BD52686-F26D-4342-AC51-C97C52F2AEB6}" srcId="{219E3C75-7383-4DF2-B55D-A09080DB0531}" destId="{991E7F80-51C7-4AAF-A0AB-950670AA5AD4}" srcOrd="2" destOrd="0" parTransId="{C8B702CB-E1B2-4D73-8A46-AF122B88E8A6}" sibTransId="{A2428891-9D84-49E2-94C4-583A16BB9DBE}"/>
    <dgm:cxn modelId="{14A1B253-1297-4FED-A966-679EA78A8F29}" type="presOf" srcId="{28B26101-58CB-4F71-995D-17FD023EEF3C}" destId="{221AA103-ED26-44E1-99D5-FDC7A377877D}" srcOrd="0" destOrd="0" presId="urn:microsoft.com/office/officeart/2008/layout/PictureStrips"/>
    <dgm:cxn modelId="{42FF7654-E9F9-486D-B6DC-124CF059F089}" type="presOf" srcId="{CF077E29-4122-4E2D-9F98-8108BF00EABD}" destId="{D0269B73-74BE-4611-8787-70E75FA1CE86}" srcOrd="0" destOrd="0" presId="urn:microsoft.com/office/officeart/2008/layout/PictureStrips"/>
    <dgm:cxn modelId="{3AF76D37-2CB6-4BE6-A9CC-6C488D377743}" type="presOf" srcId="{3F628D57-8C7F-4C94-A281-7783649AF3F9}" destId="{3DC9DD8C-CF24-42FF-A2FB-B091800DDDB0}" srcOrd="0" destOrd="0" presId="urn:microsoft.com/office/officeart/2008/layout/PictureStrips"/>
    <dgm:cxn modelId="{19676945-AB8A-4293-B5CC-68E65FEC78AC}" type="presOf" srcId="{718FD2D6-B05E-4226-B2C6-C42BAE801D7D}" destId="{699E5854-4423-43FA-B467-F06AC4606565}" srcOrd="0" destOrd="0" presId="urn:microsoft.com/office/officeart/2008/layout/PictureStrips"/>
    <dgm:cxn modelId="{2A5D2582-7D38-4EB5-8BC5-58F3E916E734}" type="presOf" srcId="{6CC304B0-ECA3-44F7-9A7B-F522E835BC84}" destId="{656D6F53-8F4E-4C80-802E-6F3A55DB0FBD}" srcOrd="0" destOrd="0" presId="urn:microsoft.com/office/officeart/2008/layout/PictureStrips"/>
    <dgm:cxn modelId="{2D8EA63B-CE0A-442E-ACB7-654261BCA5BE}" srcId="{219E3C75-7383-4DF2-B55D-A09080DB0531}" destId="{6E0C3D1D-B30C-48B2-804F-86939A50F271}" srcOrd="4" destOrd="0" parTransId="{CEFD3747-EF33-4152-B6A4-E0C027F2710F}" sibTransId="{B3D4143F-9404-420A-9871-477083EA8342}"/>
    <dgm:cxn modelId="{6341D5FA-5DEE-406E-B0D9-7F6755B08996}" srcId="{219E3C75-7383-4DF2-B55D-A09080DB0531}" destId="{04A71EC0-953E-4706-9DF5-658E6A217CFC}" srcOrd="7" destOrd="0" parTransId="{2E2390CF-FA55-4DFD-9DE6-588834369051}" sibTransId="{94AC23A9-01D2-451B-869F-111040CF35F1}"/>
    <dgm:cxn modelId="{06634F48-8568-43C3-8AFF-FA9AA7DAF6AD}" srcId="{6CC304B0-ECA3-44F7-9A7B-F522E835BC84}" destId="{BB52810F-244A-4D7A-B544-5BA7544EB749}" srcOrd="0" destOrd="0" parTransId="{1FD1CD24-8D31-4E13-9EFD-4DC59ADB4A0B}" sibTransId="{EBCAE055-C4CA-4DA4-AC5D-F670BAA50993}"/>
    <dgm:cxn modelId="{2E1AE7DD-F4F6-436B-A514-88B1A2279E52}" srcId="{219E3C75-7383-4DF2-B55D-A09080DB0531}" destId="{3F628D57-8C7F-4C94-A281-7783649AF3F9}" srcOrd="12" destOrd="0" parTransId="{734609F7-5B23-4BFF-AE54-4924F2F2004A}" sibTransId="{688C2A87-ADE8-4BB3-BA89-F2DD009E609A}"/>
    <dgm:cxn modelId="{610EBBEF-16D6-466F-8ADE-CE6007BE4BE4}" srcId="{219E3C75-7383-4DF2-B55D-A09080DB0531}" destId="{6B03BC30-C60A-46E9-8D5E-243140F2E0CC}" srcOrd="8" destOrd="0" parTransId="{83182086-18A6-4849-A805-A6CA118BD7EE}" sibTransId="{C176D0EC-4EBD-4711-8E2F-37A8EE5BFF8A}"/>
    <dgm:cxn modelId="{0256A42C-B447-4D28-A7EE-4162D9586BA7}" type="presOf" srcId="{219E3C75-7383-4DF2-B55D-A09080DB0531}" destId="{4A9935B0-26C1-4A2E-BEA5-769C1CAE19BA}" srcOrd="0" destOrd="0" presId="urn:microsoft.com/office/officeart/2008/layout/PictureStrips"/>
    <dgm:cxn modelId="{DD567FC9-0C23-4F5E-AC4A-B5655F0667FC}" srcId="{219E3C75-7383-4DF2-B55D-A09080DB0531}" destId="{5F666438-CCBF-4703-8519-950422F9F245}" srcOrd="10" destOrd="0" parTransId="{D7E222D1-D21A-452B-9505-DBCC08FA65CF}" sibTransId="{098CB940-5FBA-4D2E-8854-697306F90D08}"/>
    <dgm:cxn modelId="{8C519DC7-2206-48B3-B62B-9BAB13835A30}" type="presOf" srcId="{04A71EC0-953E-4706-9DF5-658E6A217CFC}" destId="{DCECB4CA-A616-4347-B4CC-36D6861E9A45}" srcOrd="0" destOrd="0" presId="urn:microsoft.com/office/officeart/2008/layout/PictureStrips"/>
    <dgm:cxn modelId="{C37C3EB1-3B14-493E-832C-A8077C1EDDB6}" type="presOf" srcId="{9FEA97DE-4674-4217-A6B9-5E0FA6A6B1D6}" destId="{5E60FC3F-8348-40E9-9B7C-A438BE503310}" srcOrd="0" destOrd="0" presId="urn:microsoft.com/office/officeart/2008/layout/PictureStrips"/>
    <dgm:cxn modelId="{58F238B7-D6D5-413E-9546-1BCADCEC5628}" srcId="{219E3C75-7383-4DF2-B55D-A09080DB0531}" destId="{CF077E29-4122-4E2D-9F98-8108BF00EABD}" srcOrd="6" destOrd="0" parTransId="{08A06132-7F2F-43FF-8924-D287502B6CE0}" sibTransId="{D1656F18-E31D-4E2B-AD13-C08C9D9D8FCE}"/>
    <dgm:cxn modelId="{E6684F28-C42F-453B-8FE6-646E49B59FD4}" type="presOf" srcId="{6B03BC30-C60A-46E9-8D5E-243140F2E0CC}" destId="{08874D0D-B3B1-4D55-8579-D4C6C0F3E170}" srcOrd="0" destOrd="0" presId="urn:microsoft.com/office/officeart/2008/layout/PictureStrips"/>
    <dgm:cxn modelId="{D836927B-4789-4E3A-9959-8DDF3D31BDFB}" type="presOf" srcId="{991E7F80-51C7-4AAF-A0AB-950670AA5AD4}" destId="{CD6C2AFA-B7EA-446F-ADD7-D0E0DFFE6951}" srcOrd="0" destOrd="0" presId="urn:microsoft.com/office/officeart/2008/layout/PictureStrips"/>
    <dgm:cxn modelId="{57971075-56BA-4ABE-ADC8-478FD59DB3B8}" srcId="{219E3C75-7383-4DF2-B55D-A09080DB0531}" destId="{6CC304B0-ECA3-44F7-9A7B-F522E835BC84}" srcOrd="13" destOrd="0" parTransId="{C5981CD9-E10E-469A-9CA2-01487579ADEB}" sibTransId="{268335FE-8C55-4ADB-8290-4A9C1EE4189E}"/>
    <dgm:cxn modelId="{CC2A8C8A-BA36-4DC5-A733-D19204878594}" type="presOf" srcId="{AC29003C-69CE-44C3-BAC6-B2BAEDDCDE66}" destId="{DF971C6C-4EC2-4CA2-A180-691D941E083B}" srcOrd="0" destOrd="0" presId="urn:microsoft.com/office/officeart/2008/layout/PictureStrips"/>
    <dgm:cxn modelId="{A05FD3BD-CA28-44CA-88EA-FD8B87F76E9F}" srcId="{219E3C75-7383-4DF2-B55D-A09080DB0531}" destId="{96CD88AD-412A-480C-B9B2-3D1ADD5D937C}" srcOrd="5" destOrd="0" parTransId="{645DCCBC-BA43-472B-A326-095A5FFB7283}" sibTransId="{EF43F855-6947-4ACE-8EC1-5269C95640F8}"/>
    <dgm:cxn modelId="{4288C6AF-4BCC-4040-96A2-85B87A094643}" type="presOf" srcId="{BB52810F-244A-4D7A-B544-5BA7544EB749}" destId="{656D6F53-8F4E-4C80-802E-6F3A55DB0FBD}" srcOrd="0" destOrd="1" presId="urn:microsoft.com/office/officeart/2008/layout/PictureStrips"/>
    <dgm:cxn modelId="{65AC21A8-C76D-470D-A561-0CE5D9969F48}" srcId="{219E3C75-7383-4DF2-B55D-A09080DB0531}" destId="{9FEA97DE-4674-4217-A6B9-5E0FA6A6B1D6}" srcOrd="0" destOrd="0" parTransId="{B5119195-1B51-466B-B2E3-5E2E8EFF711A}" sibTransId="{9A91734B-0A21-417E-B137-8B01CBF44527}"/>
    <dgm:cxn modelId="{D520402C-A567-42B6-B5D2-6604F9FEFF21}" srcId="{219E3C75-7383-4DF2-B55D-A09080DB0531}" destId="{AC29003C-69CE-44C3-BAC6-B2BAEDDCDE66}" srcOrd="11" destOrd="0" parTransId="{1177B191-1B14-4B93-86DF-0D793A00E2E7}" sibTransId="{FB26C3AC-5BA4-406A-BBC2-BAF8416BF740}"/>
    <dgm:cxn modelId="{567D42B4-2C1E-4E11-AAD0-E2206B567EFB}" type="presOf" srcId="{5F666438-CCBF-4703-8519-950422F9F245}" destId="{30F9F253-EE12-4BD9-894E-41F3EE64E637}" srcOrd="0" destOrd="0" presId="urn:microsoft.com/office/officeart/2008/layout/PictureStrips"/>
    <dgm:cxn modelId="{6704D76D-DD71-455C-B7BA-EFC030402F3E}" type="presOf" srcId="{E2904916-526E-456D-B554-BF832E6791AF}" destId="{7CE6C71D-8465-44F6-B5CF-9F687B3FAB7D}" srcOrd="0" destOrd="0" presId="urn:microsoft.com/office/officeart/2008/layout/PictureStrips"/>
    <dgm:cxn modelId="{82FE3CFD-B1DE-44DC-AAFC-AD169434FB06}" srcId="{219E3C75-7383-4DF2-B55D-A09080DB0531}" destId="{E2904916-526E-456D-B554-BF832E6791AF}" srcOrd="1" destOrd="0" parTransId="{954B058B-B35D-4523-9AF1-0ECE8ACDECDE}" sibTransId="{465EDD99-3622-4DE3-94F6-E5DC522BE637}"/>
    <dgm:cxn modelId="{BA5F9EE8-E1FC-4599-9BF5-DBBBC2348E3A}" type="presOf" srcId="{324CFA40-01D3-4A50-9854-095DD53DB85B}" destId="{E1667D29-8DF0-4528-AE76-E41851F3A459}" srcOrd="0" destOrd="0" presId="urn:microsoft.com/office/officeart/2008/layout/PictureStrips"/>
    <dgm:cxn modelId="{32064661-D78A-4B2A-8CCB-13DB075E70BF}" type="presOf" srcId="{6E0C3D1D-B30C-48B2-804F-86939A50F271}" destId="{9298C56B-1439-4AC2-A492-43BEA548F869}" srcOrd="0" destOrd="0" presId="urn:microsoft.com/office/officeart/2008/layout/PictureStrips"/>
    <dgm:cxn modelId="{9C640292-8565-43DB-83B5-B7F87C72885D}" srcId="{219E3C75-7383-4DF2-B55D-A09080DB0531}" destId="{28B26101-58CB-4F71-995D-17FD023EEF3C}" srcOrd="9" destOrd="0" parTransId="{910B24FB-1A9C-4575-8056-76EBFC758281}" sibTransId="{4BBE7E51-23A6-47AB-91A3-97E578215C7A}"/>
    <dgm:cxn modelId="{0DC70427-301B-4A49-A9E8-464D35BF92E3}" srcId="{219E3C75-7383-4DF2-B55D-A09080DB0531}" destId="{718FD2D6-B05E-4226-B2C6-C42BAE801D7D}" srcOrd="14" destOrd="0" parTransId="{CFB8D55D-E03A-4C14-B081-C40B0934A8C9}" sibTransId="{2618E515-5CD6-4425-9EB2-5BBA835E8D23}"/>
    <dgm:cxn modelId="{0D384D81-FE24-4272-BCF9-F31056F3C6EA}" srcId="{219E3C75-7383-4DF2-B55D-A09080DB0531}" destId="{324CFA40-01D3-4A50-9854-095DD53DB85B}" srcOrd="3" destOrd="0" parTransId="{F35DCECA-453D-4B68-A1D3-3838CBA82283}" sibTransId="{A22CF802-7D54-46FA-BCB7-CD3725D45ABF}"/>
    <dgm:cxn modelId="{D2C926FC-EBFA-4A5F-BD4E-999662B7306E}" type="presParOf" srcId="{4A9935B0-26C1-4A2E-BEA5-769C1CAE19BA}" destId="{AE90BE36-75F5-4003-86CE-3C1BF0A4FD86}" srcOrd="0" destOrd="0" presId="urn:microsoft.com/office/officeart/2008/layout/PictureStrips"/>
    <dgm:cxn modelId="{13ED55FC-5F32-4C8A-8371-6D3563DD90F0}" type="presParOf" srcId="{AE90BE36-75F5-4003-86CE-3C1BF0A4FD86}" destId="{5E60FC3F-8348-40E9-9B7C-A438BE503310}" srcOrd="0" destOrd="0" presId="urn:microsoft.com/office/officeart/2008/layout/PictureStrips"/>
    <dgm:cxn modelId="{594B7DE6-A69C-428F-96F6-F98BE6160961}" type="presParOf" srcId="{AE90BE36-75F5-4003-86CE-3C1BF0A4FD86}" destId="{496160FA-10AA-4A9C-BEA8-2661F6A0DE0B}" srcOrd="1" destOrd="0" presId="urn:microsoft.com/office/officeart/2008/layout/PictureStrips"/>
    <dgm:cxn modelId="{6724E04D-DBF0-46F9-AD7B-FDDCE545A94A}" type="presParOf" srcId="{4A9935B0-26C1-4A2E-BEA5-769C1CAE19BA}" destId="{59BDD2F6-B695-41EC-9C9B-D9FDA8AA605E}" srcOrd="1" destOrd="0" presId="urn:microsoft.com/office/officeart/2008/layout/PictureStrips"/>
    <dgm:cxn modelId="{DC4EE63D-61AA-4987-840E-98E1955E1BD0}" type="presParOf" srcId="{4A9935B0-26C1-4A2E-BEA5-769C1CAE19BA}" destId="{B5B230DD-1B3B-485F-8F2A-557AE36A9756}" srcOrd="2" destOrd="0" presId="urn:microsoft.com/office/officeart/2008/layout/PictureStrips"/>
    <dgm:cxn modelId="{C2D01B8E-02F1-4DCF-AF6F-898565EA3940}" type="presParOf" srcId="{B5B230DD-1B3B-485F-8F2A-557AE36A9756}" destId="{7CE6C71D-8465-44F6-B5CF-9F687B3FAB7D}" srcOrd="0" destOrd="0" presId="urn:microsoft.com/office/officeart/2008/layout/PictureStrips"/>
    <dgm:cxn modelId="{BE99C9AA-1BC4-46E3-A292-98836748FA77}" type="presParOf" srcId="{B5B230DD-1B3B-485F-8F2A-557AE36A9756}" destId="{1D4273BF-AF05-49EA-9D3B-2AB6FE439F92}" srcOrd="1" destOrd="0" presId="urn:microsoft.com/office/officeart/2008/layout/PictureStrips"/>
    <dgm:cxn modelId="{6E03B2AE-D542-47EA-9C79-6F5A58FD678D}" type="presParOf" srcId="{4A9935B0-26C1-4A2E-BEA5-769C1CAE19BA}" destId="{0CC2B887-30B3-420C-B8E8-ECB74067B9AC}" srcOrd="3" destOrd="0" presId="urn:microsoft.com/office/officeart/2008/layout/PictureStrips"/>
    <dgm:cxn modelId="{AA85B623-E7A9-4EA9-982F-449F33A98860}" type="presParOf" srcId="{4A9935B0-26C1-4A2E-BEA5-769C1CAE19BA}" destId="{021EFE54-DA7C-4EDF-95F1-6F3E3F1EA56B}" srcOrd="4" destOrd="0" presId="urn:microsoft.com/office/officeart/2008/layout/PictureStrips"/>
    <dgm:cxn modelId="{F8969C9D-A696-4549-B2A1-BA302DD823AC}" type="presParOf" srcId="{021EFE54-DA7C-4EDF-95F1-6F3E3F1EA56B}" destId="{CD6C2AFA-B7EA-446F-ADD7-D0E0DFFE6951}" srcOrd="0" destOrd="0" presId="urn:microsoft.com/office/officeart/2008/layout/PictureStrips"/>
    <dgm:cxn modelId="{B57074FC-C2B7-45DD-B808-8A7FC4CF7314}" type="presParOf" srcId="{021EFE54-DA7C-4EDF-95F1-6F3E3F1EA56B}" destId="{C724395E-5629-4C15-B098-F31F4DBDD013}" srcOrd="1" destOrd="0" presId="urn:microsoft.com/office/officeart/2008/layout/PictureStrips"/>
    <dgm:cxn modelId="{13EEDA54-D93C-4AEF-9C88-E21B80C80D66}" type="presParOf" srcId="{4A9935B0-26C1-4A2E-BEA5-769C1CAE19BA}" destId="{9BEC3B9B-1F9C-4D4A-B349-E4894655407B}" srcOrd="5" destOrd="0" presId="urn:microsoft.com/office/officeart/2008/layout/PictureStrips"/>
    <dgm:cxn modelId="{D6FA6A4F-0CE0-4CE7-94B2-32E906D7ACA0}" type="presParOf" srcId="{4A9935B0-26C1-4A2E-BEA5-769C1CAE19BA}" destId="{1D32BE1E-A7EE-41FA-8A05-CBB38695CAD7}" srcOrd="6" destOrd="0" presId="urn:microsoft.com/office/officeart/2008/layout/PictureStrips"/>
    <dgm:cxn modelId="{916864AA-7B94-48EB-BCCA-DE52385752C8}" type="presParOf" srcId="{1D32BE1E-A7EE-41FA-8A05-CBB38695CAD7}" destId="{E1667D29-8DF0-4528-AE76-E41851F3A459}" srcOrd="0" destOrd="0" presId="urn:microsoft.com/office/officeart/2008/layout/PictureStrips"/>
    <dgm:cxn modelId="{05559B04-3E6D-47E0-8827-9115B3102542}" type="presParOf" srcId="{1D32BE1E-A7EE-41FA-8A05-CBB38695CAD7}" destId="{5D811E5F-1A3E-4B44-BFF3-CF14F2534599}" srcOrd="1" destOrd="0" presId="urn:microsoft.com/office/officeart/2008/layout/PictureStrips"/>
    <dgm:cxn modelId="{AE99A7D8-91D1-47E9-A6E2-72370ACD8141}" type="presParOf" srcId="{4A9935B0-26C1-4A2E-BEA5-769C1CAE19BA}" destId="{F7177A3E-E6D4-45B9-8E52-6CFCE6D555F3}" srcOrd="7" destOrd="0" presId="urn:microsoft.com/office/officeart/2008/layout/PictureStrips"/>
    <dgm:cxn modelId="{D614D070-7FD9-4038-B70F-51750D440387}" type="presParOf" srcId="{4A9935B0-26C1-4A2E-BEA5-769C1CAE19BA}" destId="{3C8309AD-4244-4B55-97CB-3C5F233C88CD}" srcOrd="8" destOrd="0" presId="urn:microsoft.com/office/officeart/2008/layout/PictureStrips"/>
    <dgm:cxn modelId="{6ED7328E-723D-4D1C-BA54-7B5B1813EE1B}" type="presParOf" srcId="{3C8309AD-4244-4B55-97CB-3C5F233C88CD}" destId="{9298C56B-1439-4AC2-A492-43BEA548F869}" srcOrd="0" destOrd="0" presId="urn:microsoft.com/office/officeart/2008/layout/PictureStrips"/>
    <dgm:cxn modelId="{AF2DE756-03FD-434B-A4FA-FBCBB5A064F5}" type="presParOf" srcId="{3C8309AD-4244-4B55-97CB-3C5F233C88CD}" destId="{ABE02FC3-2AFF-4E9B-BB69-877561FD610E}" srcOrd="1" destOrd="0" presId="urn:microsoft.com/office/officeart/2008/layout/PictureStrips"/>
    <dgm:cxn modelId="{7B7D23B2-4DBA-48BF-A549-41CC52CE9663}" type="presParOf" srcId="{4A9935B0-26C1-4A2E-BEA5-769C1CAE19BA}" destId="{EBE03218-CBAE-456D-BD05-CC2938628FD5}" srcOrd="9" destOrd="0" presId="urn:microsoft.com/office/officeart/2008/layout/PictureStrips"/>
    <dgm:cxn modelId="{907451DE-D26A-4EEB-A9F8-62162509A763}" type="presParOf" srcId="{4A9935B0-26C1-4A2E-BEA5-769C1CAE19BA}" destId="{E2614C58-77DA-4344-BB11-C7090F0353E6}" srcOrd="10" destOrd="0" presId="urn:microsoft.com/office/officeart/2008/layout/PictureStrips"/>
    <dgm:cxn modelId="{2F5BC32C-7178-4C1A-B51C-74A632D06063}" type="presParOf" srcId="{E2614C58-77DA-4344-BB11-C7090F0353E6}" destId="{245AEF50-DCFD-4F46-97C3-DE3BCEEF1D69}" srcOrd="0" destOrd="0" presId="urn:microsoft.com/office/officeart/2008/layout/PictureStrips"/>
    <dgm:cxn modelId="{11B6FD13-87B8-44B1-B525-8E9D0A611E92}" type="presParOf" srcId="{E2614C58-77DA-4344-BB11-C7090F0353E6}" destId="{B15EF72A-74CC-422B-813B-ABCE18836FA8}" srcOrd="1" destOrd="0" presId="urn:microsoft.com/office/officeart/2008/layout/PictureStrips"/>
    <dgm:cxn modelId="{62465BDA-CE9D-4A64-8886-28533BF2714B}" type="presParOf" srcId="{4A9935B0-26C1-4A2E-BEA5-769C1CAE19BA}" destId="{826BFA95-6600-41B0-BE33-1BA72CF84ED7}" srcOrd="11" destOrd="0" presId="urn:microsoft.com/office/officeart/2008/layout/PictureStrips"/>
    <dgm:cxn modelId="{7FE8342D-1069-4ACB-B3C7-5D7F50B7B6A0}" type="presParOf" srcId="{4A9935B0-26C1-4A2E-BEA5-769C1CAE19BA}" destId="{0FA4C648-A9DE-4D86-A404-E3E1353D3439}" srcOrd="12" destOrd="0" presId="urn:microsoft.com/office/officeart/2008/layout/PictureStrips"/>
    <dgm:cxn modelId="{FC663A3F-05DA-46FD-94E2-6D8A801EA978}" type="presParOf" srcId="{0FA4C648-A9DE-4D86-A404-E3E1353D3439}" destId="{D0269B73-74BE-4611-8787-70E75FA1CE86}" srcOrd="0" destOrd="0" presId="urn:microsoft.com/office/officeart/2008/layout/PictureStrips"/>
    <dgm:cxn modelId="{D738891A-D021-4F78-AA7B-57A7F05E8D9B}" type="presParOf" srcId="{0FA4C648-A9DE-4D86-A404-E3E1353D3439}" destId="{B2457A42-994B-42D7-9C82-F63BE2A3FFA2}" srcOrd="1" destOrd="0" presId="urn:microsoft.com/office/officeart/2008/layout/PictureStrips"/>
    <dgm:cxn modelId="{C626CE4D-A0C3-4F31-A1EC-70B528A90A21}" type="presParOf" srcId="{4A9935B0-26C1-4A2E-BEA5-769C1CAE19BA}" destId="{539C6E4F-08D1-47FA-B4D1-6BFEB835C38B}" srcOrd="13" destOrd="0" presId="urn:microsoft.com/office/officeart/2008/layout/PictureStrips"/>
    <dgm:cxn modelId="{4D46E727-79C7-46A9-9C33-9887E84378FA}" type="presParOf" srcId="{4A9935B0-26C1-4A2E-BEA5-769C1CAE19BA}" destId="{1BAD5780-6377-441F-A1E4-99E73E2FC21C}" srcOrd="14" destOrd="0" presId="urn:microsoft.com/office/officeart/2008/layout/PictureStrips"/>
    <dgm:cxn modelId="{15BC5E06-7BE0-40D8-A480-6600CE944D7A}" type="presParOf" srcId="{1BAD5780-6377-441F-A1E4-99E73E2FC21C}" destId="{DCECB4CA-A616-4347-B4CC-36D6861E9A45}" srcOrd="0" destOrd="0" presId="urn:microsoft.com/office/officeart/2008/layout/PictureStrips"/>
    <dgm:cxn modelId="{FA7FF097-D418-47C1-B4B6-AEAD9D572598}" type="presParOf" srcId="{1BAD5780-6377-441F-A1E4-99E73E2FC21C}" destId="{F640F23D-F6EE-4B96-8D10-060E3E585A72}" srcOrd="1" destOrd="0" presId="urn:microsoft.com/office/officeart/2008/layout/PictureStrips"/>
    <dgm:cxn modelId="{695BD990-45B2-489F-9ED5-79AF46D1DEAA}" type="presParOf" srcId="{4A9935B0-26C1-4A2E-BEA5-769C1CAE19BA}" destId="{C57E3D5A-0221-4B04-815D-3780A307AD2E}" srcOrd="15" destOrd="0" presId="urn:microsoft.com/office/officeart/2008/layout/PictureStrips"/>
    <dgm:cxn modelId="{7D09C37E-9740-4B3E-BA0D-C8CBBF2FB413}" type="presParOf" srcId="{4A9935B0-26C1-4A2E-BEA5-769C1CAE19BA}" destId="{D102A4EA-975B-419C-950E-02BB092BA339}" srcOrd="16" destOrd="0" presId="urn:microsoft.com/office/officeart/2008/layout/PictureStrips"/>
    <dgm:cxn modelId="{98EC5F63-8121-4896-B845-9C1484DEA9D1}" type="presParOf" srcId="{D102A4EA-975B-419C-950E-02BB092BA339}" destId="{08874D0D-B3B1-4D55-8579-D4C6C0F3E170}" srcOrd="0" destOrd="0" presId="urn:microsoft.com/office/officeart/2008/layout/PictureStrips"/>
    <dgm:cxn modelId="{51E66320-6275-499F-8942-68120D8D3DC0}" type="presParOf" srcId="{D102A4EA-975B-419C-950E-02BB092BA339}" destId="{AF926C99-1202-4937-ABB6-F1325356B79A}" srcOrd="1" destOrd="0" presId="urn:microsoft.com/office/officeart/2008/layout/PictureStrips"/>
    <dgm:cxn modelId="{96885BA8-BD2A-484C-B81B-6ADC626CF704}" type="presParOf" srcId="{4A9935B0-26C1-4A2E-BEA5-769C1CAE19BA}" destId="{373AEFC8-AE2B-4A0C-844D-E26905BFF522}" srcOrd="17" destOrd="0" presId="urn:microsoft.com/office/officeart/2008/layout/PictureStrips"/>
    <dgm:cxn modelId="{3E9F54D8-2586-47F1-A867-2C69737F8FCF}" type="presParOf" srcId="{4A9935B0-26C1-4A2E-BEA5-769C1CAE19BA}" destId="{B55EBCD3-D5C3-49EF-8953-71EB009C521E}" srcOrd="18" destOrd="0" presId="urn:microsoft.com/office/officeart/2008/layout/PictureStrips"/>
    <dgm:cxn modelId="{B96C6B55-DA85-4C1A-8F12-712D12E3388A}" type="presParOf" srcId="{B55EBCD3-D5C3-49EF-8953-71EB009C521E}" destId="{221AA103-ED26-44E1-99D5-FDC7A377877D}" srcOrd="0" destOrd="0" presId="urn:microsoft.com/office/officeart/2008/layout/PictureStrips"/>
    <dgm:cxn modelId="{FDAB8DB9-8E7C-442A-9354-7374A5068722}" type="presParOf" srcId="{B55EBCD3-D5C3-49EF-8953-71EB009C521E}" destId="{995C84E2-8441-4716-831B-B6D7A6F4ED0D}" srcOrd="1" destOrd="0" presId="urn:microsoft.com/office/officeart/2008/layout/PictureStrips"/>
    <dgm:cxn modelId="{F63019D3-FC99-45CF-BDAA-8C708A038835}" type="presParOf" srcId="{4A9935B0-26C1-4A2E-BEA5-769C1CAE19BA}" destId="{DFC47CBB-3475-4A64-8841-61B5BFA931E1}" srcOrd="19" destOrd="0" presId="urn:microsoft.com/office/officeart/2008/layout/PictureStrips"/>
    <dgm:cxn modelId="{7798C0D5-B500-4C35-8D37-824D6F39F349}" type="presParOf" srcId="{4A9935B0-26C1-4A2E-BEA5-769C1CAE19BA}" destId="{C385634F-9E36-482C-92BD-FD834F335BF3}" srcOrd="20" destOrd="0" presId="urn:microsoft.com/office/officeart/2008/layout/PictureStrips"/>
    <dgm:cxn modelId="{EE1A58FC-0C40-46EA-8D16-9B9B2D5ED4E3}" type="presParOf" srcId="{C385634F-9E36-482C-92BD-FD834F335BF3}" destId="{30F9F253-EE12-4BD9-894E-41F3EE64E637}" srcOrd="0" destOrd="0" presId="urn:microsoft.com/office/officeart/2008/layout/PictureStrips"/>
    <dgm:cxn modelId="{3EF179B2-EEE0-4F5B-8550-3F62111FEC35}" type="presParOf" srcId="{C385634F-9E36-482C-92BD-FD834F335BF3}" destId="{5E93BFE2-1AAB-4957-90C0-9D558947514B}" srcOrd="1" destOrd="0" presId="urn:microsoft.com/office/officeart/2008/layout/PictureStrips"/>
    <dgm:cxn modelId="{DD6CA0B5-EA09-49B2-8A23-11A9046C304A}" type="presParOf" srcId="{4A9935B0-26C1-4A2E-BEA5-769C1CAE19BA}" destId="{A373741F-FA41-40E2-BDD2-0FB2466B2474}" srcOrd="21" destOrd="0" presId="urn:microsoft.com/office/officeart/2008/layout/PictureStrips"/>
    <dgm:cxn modelId="{5F39A2EE-01D2-46D8-943B-8A3179AB8FDF}" type="presParOf" srcId="{4A9935B0-26C1-4A2E-BEA5-769C1CAE19BA}" destId="{D64D6AB3-00EC-4F20-9125-281A1EDABF27}" srcOrd="22" destOrd="0" presId="urn:microsoft.com/office/officeart/2008/layout/PictureStrips"/>
    <dgm:cxn modelId="{73C5A533-FD61-42DC-8963-4C93D8A45D59}" type="presParOf" srcId="{D64D6AB3-00EC-4F20-9125-281A1EDABF27}" destId="{DF971C6C-4EC2-4CA2-A180-691D941E083B}" srcOrd="0" destOrd="0" presId="urn:microsoft.com/office/officeart/2008/layout/PictureStrips"/>
    <dgm:cxn modelId="{EB9CB803-73AF-4FD9-BC15-A4E0887F107C}" type="presParOf" srcId="{D64D6AB3-00EC-4F20-9125-281A1EDABF27}" destId="{D5882BB7-383F-439A-B415-95C0486CBDF5}" srcOrd="1" destOrd="0" presId="urn:microsoft.com/office/officeart/2008/layout/PictureStrips"/>
    <dgm:cxn modelId="{1D54BEC1-14F1-41D0-8507-C335349E32F8}" type="presParOf" srcId="{4A9935B0-26C1-4A2E-BEA5-769C1CAE19BA}" destId="{3E1B19BC-1AF4-47F2-9194-088FF6534874}" srcOrd="23" destOrd="0" presId="urn:microsoft.com/office/officeart/2008/layout/PictureStrips"/>
    <dgm:cxn modelId="{1E34FA94-D7C2-41B9-8916-3EC0DA72A3CB}" type="presParOf" srcId="{4A9935B0-26C1-4A2E-BEA5-769C1CAE19BA}" destId="{DA00FA38-8E2F-4923-B369-385A206EBFA9}" srcOrd="24" destOrd="0" presId="urn:microsoft.com/office/officeart/2008/layout/PictureStrips"/>
    <dgm:cxn modelId="{1E4E768A-D0FB-4516-9BA7-4817F301754A}" type="presParOf" srcId="{DA00FA38-8E2F-4923-B369-385A206EBFA9}" destId="{3DC9DD8C-CF24-42FF-A2FB-B091800DDDB0}" srcOrd="0" destOrd="0" presId="urn:microsoft.com/office/officeart/2008/layout/PictureStrips"/>
    <dgm:cxn modelId="{A90F037D-C1E1-498C-9706-1D61B918F57F}" type="presParOf" srcId="{DA00FA38-8E2F-4923-B369-385A206EBFA9}" destId="{1A58D2AB-C7A4-4846-99D5-9E370CA38D44}" srcOrd="1" destOrd="0" presId="urn:microsoft.com/office/officeart/2008/layout/PictureStrips"/>
    <dgm:cxn modelId="{69075A0D-8251-4371-9C31-FE263C8E292D}" type="presParOf" srcId="{4A9935B0-26C1-4A2E-BEA5-769C1CAE19BA}" destId="{99B327F8-A2E2-48AC-9300-7EB846B3654D}" srcOrd="25" destOrd="0" presId="urn:microsoft.com/office/officeart/2008/layout/PictureStrips"/>
    <dgm:cxn modelId="{A65DE35C-0CB4-49A2-9851-19115494C7E9}" type="presParOf" srcId="{4A9935B0-26C1-4A2E-BEA5-769C1CAE19BA}" destId="{11E106DD-122F-4DB2-B26E-994B420543D7}" srcOrd="26" destOrd="0" presId="urn:microsoft.com/office/officeart/2008/layout/PictureStrips"/>
    <dgm:cxn modelId="{B5FA5ED7-C0EA-461D-8CE9-EA9771478328}" type="presParOf" srcId="{11E106DD-122F-4DB2-B26E-994B420543D7}" destId="{656D6F53-8F4E-4C80-802E-6F3A55DB0FBD}" srcOrd="0" destOrd="0" presId="urn:microsoft.com/office/officeart/2008/layout/PictureStrips"/>
    <dgm:cxn modelId="{8D7D51FF-499F-42A6-8643-264D352006A2}" type="presParOf" srcId="{11E106DD-122F-4DB2-B26E-994B420543D7}" destId="{A48C776B-ED1D-4891-87F2-650946018889}" srcOrd="1" destOrd="0" presId="urn:microsoft.com/office/officeart/2008/layout/PictureStrips"/>
    <dgm:cxn modelId="{CB1BA188-A354-4E0F-9CEB-913DA858A35E}" type="presParOf" srcId="{4A9935B0-26C1-4A2E-BEA5-769C1CAE19BA}" destId="{4DE0AAFE-C8FB-46C6-8FEE-022313D0974F}" srcOrd="27" destOrd="0" presId="urn:microsoft.com/office/officeart/2008/layout/PictureStrips"/>
    <dgm:cxn modelId="{6674C12E-4968-40D7-A645-FAB4A752050E}" type="presParOf" srcId="{4A9935B0-26C1-4A2E-BEA5-769C1CAE19BA}" destId="{79AE158D-1A78-4A40-95E9-42F1E1E3CFEF}" srcOrd="28" destOrd="0" presId="urn:microsoft.com/office/officeart/2008/layout/PictureStrips"/>
    <dgm:cxn modelId="{302FC9BF-5362-43C9-B5D2-48D61F07FF26}" type="presParOf" srcId="{79AE158D-1A78-4A40-95E9-42F1E1E3CFEF}" destId="{699E5854-4423-43FA-B467-F06AC4606565}" srcOrd="0" destOrd="0" presId="urn:microsoft.com/office/officeart/2008/layout/PictureStrips"/>
    <dgm:cxn modelId="{F14BEC03-2C72-464B-9E52-19D4A9D53572}" type="presParOf" srcId="{79AE158D-1A78-4A40-95E9-42F1E1E3CFEF}" destId="{7A07B9FC-AABD-4448-B2DA-C0F3D05E45C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0FC3F-8348-40E9-9B7C-A438BE503310}">
      <dsp:nvSpPr>
        <dsp:cNvPr id="0" name=""/>
        <dsp:cNvSpPr/>
      </dsp:nvSpPr>
      <dsp:spPr>
        <a:xfrm>
          <a:off x="115892" y="394318"/>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Informācijas izvietošana dattorskolotaju-ma.mozello.lv vietnē</a:t>
          </a:r>
          <a:endParaRPr lang="lv-LV" sz="1600" kern="1200" dirty="0"/>
        </a:p>
      </dsp:txBody>
      <dsp:txXfrm>
        <a:off x="115892" y="394318"/>
        <a:ext cx="2744478" cy="857649"/>
      </dsp:txXfrm>
    </dsp:sp>
    <dsp:sp modelId="{496160FA-10AA-4A9C-BEA8-2661F6A0DE0B}">
      <dsp:nvSpPr>
        <dsp:cNvPr id="0" name=""/>
        <dsp:cNvSpPr/>
      </dsp:nvSpPr>
      <dsp:spPr>
        <a:xfrm>
          <a:off x="1539" y="270435"/>
          <a:ext cx="600354" cy="900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6C71D-8465-44F6-B5CF-9F687B3FAB7D}">
      <dsp:nvSpPr>
        <dsp:cNvPr id="0" name=""/>
        <dsp:cNvSpPr/>
      </dsp:nvSpPr>
      <dsp:spPr>
        <a:xfrm>
          <a:off x="3096658" y="394318"/>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Sadarbības uzsākšana ar citu novadu </a:t>
          </a:r>
          <a:r>
            <a:rPr lang="lv-LV" sz="1600" kern="1200" dirty="0" err="1" smtClean="0">
              <a:effectLst/>
            </a:rPr>
            <a:t>datorskolotājiem</a:t>
          </a:r>
          <a:r>
            <a:rPr lang="lv-LV" sz="1600" kern="1200" dirty="0" smtClean="0">
              <a:effectLst/>
            </a:rPr>
            <a:t> (Pļaviņas)</a:t>
          </a:r>
          <a:endParaRPr lang="lv-LV" sz="16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3096658" y="394318"/>
        <a:ext cx="2744478" cy="857649"/>
      </dsp:txXfrm>
    </dsp:sp>
    <dsp:sp modelId="{1D4273BF-AF05-49EA-9D3B-2AB6FE439F92}">
      <dsp:nvSpPr>
        <dsp:cNvPr id="0" name=""/>
        <dsp:cNvSpPr/>
      </dsp:nvSpPr>
      <dsp:spPr>
        <a:xfrm>
          <a:off x="2982305" y="270435"/>
          <a:ext cx="600354" cy="90053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6C2AFA-B7EA-446F-ADD7-D0E0DFFE6951}">
      <dsp:nvSpPr>
        <dsp:cNvPr id="0" name=""/>
        <dsp:cNvSpPr/>
      </dsp:nvSpPr>
      <dsp:spPr>
        <a:xfrm>
          <a:off x="6077423" y="394318"/>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Sadarbība jomas ietvaros ar mājturības skolotājiem </a:t>
          </a:r>
          <a:endParaRPr lang="lv-LV" sz="1600" kern="1200" dirty="0">
            <a:effectLst/>
          </a:endParaRPr>
        </a:p>
      </dsp:txBody>
      <dsp:txXfrm>
        <a:off x="6077423" y="394318"/>
        <a:ext cx="2744478" cy="857649"/>
      </dsp:txXfrm>
    </dsp:sp>
    <dsp:sp modelId="{C724395E-5629-4C15-B098-F31F4DBDD013}">
      <dsp:nvSpPr>
        <dsp:cNvPr id="0" name=""/>
        <dsp:cNvSpPr/>
      </dsp:nvSpPr>
      <dsp:spPr>
        <a:xfrm>
          <a:off x="5963070" y="270435"/>
          <a:ext cx="600354" cy="90053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667D29-8DF0-4528-AE76-E41851F3A459}">
      <dsp:nvSpPr>
        <dsp:cNvPr id="0" name=""/>
        <dsp:cNvSpPr/>
      </dsp:nvSpPr>
      <dsp:spPr>
        <a:xfrm>
          <a:off x="9058189" y="394318"/>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Pamatskolas olimpiāde</a:t>
          </a:r>
          <a:endParaRPr lang="lv-LV" sz="1600" kern="1200" dirty="0"/>
        </a:p>
      </dsp:txBody>
      <dsp:txXfrm>
        <a:off x="9058189" y="394318"/>
        <a:ext cx="2744478" cy="857649"/>
      </dsp:txXfrm>
    </dsp:sp>
    <dsp:sp modelId="{5D811E5F-1A3E-4B44-BFF3-CF14F2534599}">
      <dsp:nvSpPr>
        <dsp:cNvPr id="0" name=""/>
        <dsp:cNvSpPr/>
      </dsp:nvSpPr>
      <dsp:spPr>
        <a:xfrm>
          <a:off x="8943836" y="270435"/>
          <a:ext cx="600354" cy="900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8C56B-1439-4AC2-A492-43BEA548F869}">
      <dsp:nvSpPr>
        <dsp:cNvPr id="0" name=""/>
        <dsp:cNvSpPr/>
      </dsp:nvSpPr>
      <dsp:spPr>
        <a:xfrm>
          <a:off x="115892" y="1350120"/>
          <a:ext cx="2744478" cy="12295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Vidusskolas olimpiāde-  paplašināta, sadarbībā ar Pļaviņu novadu</a:t>
          </a:r>
          <a:endParaRPr lang="lv-LV" sz="16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15892" y="1350120"/>
        <a:ext cx="2744478" cy="1229543"/>
      </dsp:txXfrm>
    </dsp:sp>
    <dsp:sp modelId="{ABE02FC3-2AFF-4E9B-BB69-877561FD610E}">
      <dsp:nvSpPr>
        <dsp:cNvPr id="0" name=""/>
        <dsp:cNvSpPr/>
      </dsp:nvSpPr>
      <dsp:spPr>
        <a:xfrm>
          <a:off x="1539" y="1412185"/>
          <a:ext cx="600354" cy="900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AEF50-DCFD-4F46-97C3-DE3BCEEF1D69}">
      <dsp:nvSpPr>
        <dsp:cNvPr id="0" name=""/>
        <dsp:cNvSpPr/>
      </dsp:nvSpPr>
      <dsp:spPr>
        <a:xfrm>
          <a:off x="3096658" y="1372423"/>
          <a:ext cx="2744478" cy="11849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t>Jomu koordinatoru aktivitātes- pēc valsts plāna</a:t>
          </a:r>
          <a:endParaRPr lang="lv-LV" sz="1600" kern="1200" dirty="0"/>
        </a:p>
      </dsp:txBody>
      <dsp:txXfrm>
        <a:off x="3096658" y="1372423"/>
        <a:ext cx="2744478" cy="1184937"/>
      </dsp:txXfrm>
    </dsp:sp>
    <dsp:sp modelId="{B15EF72A-74CC-422B-813B-ABCE18836FA8}">
      <dsp:nvSpPr>
        <dsp:cNvPr id="0" name=""/>
        <dsp:cNvSpPr/>
      </dsp:nvSpPr>
      <dsp:spPr>
        <a:xfrm>
          <a:off x="2982305" y="1412185"/>
          <a:ext cx="600354" cy="900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269B73-74BE-4611-8787-70E75FA1CE86}">
      <dsp:nvSpPr>
        <dsp:cNvPr id="0" name=""/>
        <dsp:cNvSpPr/>
      </dsp:nvSpPr>
      <dsp:spPr>
        <a:xfrm>
          <a:off x="6077423" y="1372423"/>
          <a:ext cx="2744478" cy="11849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Plaša līdzdalība </a:t>
          </a:r>
          <a:r>
            <a:rPr lang="lv-LV" sz="1600" kern="1200" dirty="0" err="1" smtClean="0">
              <a:effectLst/>
            </a:rPr>
            <a:t>online</a:t>
          </a:r>
          <a:r>
            <a:rPr lang="lv-LV" sz="1600" kern="1200" dirty="0" smtClean="0">
              <a:effectLst/>
            </a:rPr>
            <a:t> konkursā «Bebrs» ar 5-12. klašu skolēniem</a:t>
          </a:r>
          <a:endParaRPr lang="lv-LV" sz="1600" kern="1200" dirty="0"/>
        </a:p>
      </dsp:txBody>
      <dsp:txXfrm>
        <a:off x="6077423" y="1372423"/>
        <a:ext cx="2744478" cy="1184937"/>
      </dsp:txXfrm>
    </dsp:sp>
    <dsp:sp modelId="{B2457A42-994B-42D7-9C82-F63BE2A3FFA2}">
      <dsp:nvSpPr>
        <dsp:cNvPr id="0" name=""/>
        <dsp:cNvSpPr/>
      </dsp:nvSpPr>
      <dsp:spPr>
        <a:xfrm>
          <a:off x="5963070" y="1412185"/>
          <a:ext cx="600354" cy="900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CB4CA-A616-4347-B4CC-36D6861E9A45}">
      <dsp:nvSpPr>
        <dsp:cNvPr id="0" name=""/>
        <dsp:cNvSpPr/>
      </dsp:nvSpPr>
      <dsp:spPr>
        <a:xfrm>
          <a:off x="9058189" y="1366240"/>
          <a:ext cx="2744478" cy="11973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Atklātā olimpiāde «Paskāla ritenis» Daugavpils – universitātē, saskaņā ar DU plānu</a:t>
          </a:r>
          <a:endParaRPr lang="lv-LV" sz="1600" kern="1200" dirty="0"/>
        </a:p>
      </dsp:txBody>
      <dsp:txXfrm>
        <a:off x="9058189" y="1366240"/>
        <a:ext cx="2744478" cy="1197304"/>
      </dsp:txXfrm>
    </dsp:sp>
    <dsp:sp modelId="{F640F23D-F6EE-4B96-8D10-060E3E585A72}">
      <dsp:nvSpPr>
        <dsp:cNvPr id="0" name=""/>
        <dsp:cNvSpPr/>
      </dsp:nvSpPr>
      <dsp:spPr>
        <a:xfrm>
          <a:off x="8943836" y="1412185"/>
          <a:ext cx="600354" cy="90053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874D0D-B3B1-4D55-8579-D4C6C0F3E170}">
      <dsp:nvSpPr>
        <dsp:cNvPr id="0" name=""/>
        <dsp:cNvSpPr/>
      </dsp:nvSpPr>
      <dsp:spPr>
        <a:xfrm>
          <a:off x="115892" y="2801700"/>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Tehnoloģiju jaunumu izstāžu un konferenču apmeklējumi</a:t>
          </a:r>
          <a:endParaRPr lang="lv-LV" sz="1600" kern="1200" dirty="0"/>
        </a:p>
      </dsp:txBody>
      <dsp:txXfrm>
        <a:off x="115892" y="2801700"/>
        <a:ext cx="2744478" cy="857649"/>
      </dsp:txXfrm>
    </dsp:sp>
    <dsp:sp modelId="{AF926C99-1202-4937-ABB6-F1325356B79A}">
      <dsp:nvSpPr>
        <dsp:cNvPr id="0" name=""/>
        <dsp:cNvSpPr/>
      </dsp:nvSpPr>
      <dsp:spPr>
        <a:xfrm>
          <a:off x="1539" y="2677817"/>
          <a:ext cx="600354" cy="90053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1AA103-ED26-44E1-99D5-FDC7A377877D}">
      <dsp:nvSpPr>
        <dsp:cNvPr id="0" name=""/>
        <dsp:cNvSpPr/>
      </dsp:nvSpPr>
      <dsp:spPr>
        <a:xfrm>
          <a:off x="3096658" y="2801700"/>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Monitoringa darbs 7.klasei informātikā</a:t>
          </a:r>
          <a:endParaRPr lang="lv-LV" sz="1600" kern="1200" dirty="0"/>
        </a:p>
      </dsp:txBody>
      <dsp:txXfrm>
        <a:off x="3096658" y="2801700"/>
        <a:ext cx="2744478" cy="857649"/>
      </dsp:txXfrm>
    </dsp:sp>
    <dsp:sp modelId="{995C84E2-8441-4716-831B-B6D7A6F4ED0D}">
      <dsp:nvSpPr>
        <dsp:cNvPr id="0" name=""/>
        <dsp:cNvSpPr/>
      </dsp:nvSpPr>
      <dsp:spPr>
        <a:xfrm>
          <a:off x="2982305" y="2677817"/>
          <a:ext cx="600354" cy="900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9F253-EE12-4BD9-894E-41F3EE64E637}">
      <dsp:nvSpPr>
        <dsp:cNvPr id="0" name=""/>
        <dsp:cNvSpPr/>
      </dsp:nvSpPr>
      <dsp:spPr>
        <a:xfrm>
          <a:off x="6077423" y="2801700"/>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Olimpiāde programmēšanā </a:t>
          </a:r>
          <a:endParaRPr lang="lv-LV" sz="1600" kern="1200" dirty="0"/>
        </a:p>
      </dsp:txBody>
      <dsp:txXfrm>
        <a:off x="6077423" y="2801700"/>
        <a:ext cx="2744478" cy="857649"/>
      </dsp:txXfrm>
    </dsp:sp>
    <dsp:sp modelId="{5E93BFE2-1AAB-4957-90C0-9D558947514B}">
      <dsp:nvSpPr>
        <dsp:cNvPr id="0" name=""/>
        <dsp:cNvSpPr/>
      </dsp:nvSpPr>
      <dsp:spPr>
        <a:xfrm>
          <a:off x="5963070" y="2677817"/>
          <a:ext cx="600354" cy="90053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71C6C-4EC2-4CA2-A180-691D941E083B}">
      <dsp:nvSpPr>
        <dsp:cNvPr id="0" name=""/>
        <dsp:cNvSpPr/>
      </dsp:nvSpPr>
      <dsp:spPr>
        <a:xfrm>
          <a:off x="9058189" y="2801700"/>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Eksāmens</a:t>
          </a:r>
          <a:endParaRPr lang="lv-LV" sz="1600" kern="1200" dirty="0"/>
        </a:p>
      </dsp:txBody>
      <dsp:txXfrm>
        <a:off x="9058189" y="2801700"/>
        <a:ext cx="2744478" cy="857649"/>
      </dsp:txXfrm>
    </dsp:sp>
    <dsp:sp modelId="{D5882BB7-383F-439A-B415-95C0486CBDF5}">
      <dsp:nvSpPr>
        <dsp:cNvPr id="0" name=""/>
        <dsp:cNvSpPr/>
      </dsp:nvSpPr>
      <dsp:spPr>
        <a:xfrm>
          <a:off x="8943836" y="2736459"/>
          <a:ext cx="600354" cy="900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C9DD8C-CF24-42FF-A2FB-B091800DDDB0}">
      <dsp:nvSpPr>
        <dsp:cNvPr id="0" name=""/>
        <dsp:cNvSpPr/>
      </dsp:nvSpPr>
      <dsp:spPr>
        <a:xfrm>
          <a:off x="1606275" y="3893999"/>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effectLst/>
            </a:rPr>
            <a:t>Savstarpēji stundu/ pulciņu vērojumi</a:t>
          </a:r>
          <a:endParaRPr lang="lv-LV" sz="1600" kern="1200" dirty="0"/>
        </a:p>
      </dsp:txBody>
      <dsp:txXfrm>
        <a:off x="1606275" y="3893999"/>
        <a:ext cx="2744478" cy="857649"/>
      </dsp:txXfrm>
    </dsp:sp>
    <dsp:sp modelId="{1A58D2AB-C7A4-4846-99D5-9E370CA38D44}">
      <dsp:nvSpPr>
        <dsp:cNvPr id="0" name=""/>
        <dsp:cNvSpPr/>
      </dsp:nvSpPr>
      <dsp:spPr>
        <a:xfrm>
          <a:off x="1491922" y="3770116"/>
          <a:ext cx="600354" cy="90053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D6F53-8F4E-4C80-802E-6F3A55DB0FBD}">
      <dsp:nvSpPr>
        <dsp:cNvPr id="0" name=""/>
        <dsp:cNvSpPr/>
      </dsp:nvSpPr>
      <dsp:spPr>
        <a:xfrm>
          <a:off x="4587041" y="3856157"/>
          <a:ext cx="2744478" cy="9081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t" anchorCtr="0">
          <a:noAutofit/>
        </a:bodyPr>
        <a:lstStyle/>
        <a:p>
          <a:pPr lvl="0" algn="l" defTabSz="711200">
            <a:lnSpc>
              <a:spcPct val="90000"/>
            </a:lnSpc>
            <a:spcBef>
              <a:spcPct val="0"/>
            </a:spcBef>
            <a:spcAft>
              <a:spcPct val="35000"/>
            </a:spcAft>
          </a:pPr>
          <a:r>
            <a:rPr lang="lv-LV" sz="1600" kern="1200" dirty="0" smtClean="0"/>
            <a:t>Neieplānotās aktivitātes, inovācijas</a:t>
          </a:r>
          <a:endParaRPr lang="lv-LV" sz="1600" kern="1200" dirty="0"/>
        </a:p>
        <a:p>
          <a:pPr marL="171450" lvl="1" indent="-171450" algn="l" defTabSz="711200">
            <a:lnSpc>
              <a:spcPct val="90000"/>
            </a:lnSpc>
            <a:spcBef>
              <a:spcPct val="0"/>
            </a:spcBef>
            <a:spcAft>
              <a:spcPct val="15000"/>
            </a:spcAft>
            <a:buChar char="••"/>
          </a:pPr>
          <a:r>
            <a:rPr lang="lv-LV" sz="1600" kern="1200" dirty="0" smtClean="0"/>
            <a:t>Tehnoloģiju diena ANV</a:t>
          </a:r>
          <a:endParaRPr lang="lv-LV" sz="1600" kern="1200" dirty="0"/>
        </a:p>
      </dsp:txBody>
      <dsp:txXfrm>
        <a:off x="4587041" y="3856157"/>
        <a:ext cx="2744478" cy="908104"/>
      </dsp:txXfrm>
    </dsp:sp>
    <dsp:sp modelId="{A48C776B-ED1D-4891-87F2-650946018889}">
      <dsp:nvSpPr>
        <dsp:cNvPr id="0" name=""/>
        <dsp:cNvSpPr/>
      </dsp:nvSpPr>
      <dsp:spPr>
        <a:xfrm>
          <a:off x="4472687" y="3757502"/>
          <a:ext cx="600354" cy="90053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E5854-4423-43FA-B467-F06AC4606565}">
      <dsp:nvSpPr>
        <dsp:cNvPr id="0" name=""/>
        <dsp:cNvSpPr/>
      </dsp:nvSpPr>
      <dsp:spPr>
        <a:xfrm>
          <a:off x="7567806" y="3893999"/>
          <a:ext cx="2744478" cy="8576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915" tIns="60960" rIns="60960" bIns="60960" numCol="1" spcCol="1270" anchor="ctr" anchorCtr="0">
          <a:noAutofit/>
        </a:bodyPr>
        <a:lstStyle/>
        <a:p>
          <a:pPr lvl="0" algn="l" defTabSz="711200">
            <a:lnSpc>
              <a:spcPct val="90000"/>
            </a:lnSpc>
            <a:spcBef>
              <a:spcPct val="0"/>
            </a:spcBef>
            <a:spcAft>
              <a:spcPct val="35000"/>
            </a:spcAft>
          </a:pPr>
          <a:r>
            <a:rPr lang="lv-LV" sz="1600" kern="1200" dirty="0" smtClean="0"/>
            <a:t>Kas jauns citur?</a:t>
          </a:r>
          <a:endParaRPr lang="lv-LV" sz="1600" kern="1200" dirty="0"/>
        </a:p>
      </dsp:txBody>
      <dsp:txXfrm>
        <a:off x="7567806" y="3893999"/>
        <a:ext cx="2744478" cy="857649"/>
      </dsp:txXfrm>
    </dsp:sp>
    <dsp:sp modelId="{7A07B9FC-AABD-4448-B2DA-C0F3D05E45CD}">
      <dsp:nvSpPr>
        <dsp:cNvPr id="0" name=""/>
        <dsp:cNvSpPr/>
      </dsp:nvSpPr>
      <dsp:spPr>
        <a:xfrm>
          <a:off x="7453453" y="3770116"/>
          <a:ext cx="600354" cy="90053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5FC34351-C2BD-4582-816C-5D9E1CD22EB7}" type="datetimeFigureOut">
              <a:rPr lang="lv-LV" smtClean="0"/>
              <a:t>12.06.2019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68871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FC34351-C2BD-4582-816C-5D9E1CD22EB7}" type="datetimeFigureOut">
              <a:rPr lang="lv-LV" smtClean="0"/>
              <a:t>12.06.2019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270122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FC34351-C2BD-4582-816C-5D9E1CD22EB7}" type="datetimeFigureOut">
              <a:rPr lang="lv-LV" smtClean="0"/>
              <a:t>12.06.2019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261058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FC34351-C2BD-4582-816C-5D9E1CD22EB7}" type="datetimeFigureOut">
              <a:rPr lang="lv-LV" smtClean="0"/>
              <a:t>12.06.2019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341444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34351-C2BD-4582-816C-5D9E1CD22EB7}" type="datetimeFigureOut">
              <a:rPr lang="lv-LV" smtClean="0"/>
              <a:t>12.06.2019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186959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5FC34351-C2BD-4582-816C-5D9E1CD22EB7}" type="datetimeFigureOut">
              <a:rPr lang="lv-LV" smtClean="0"/>
              <a:t>12.06.2019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344625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5FC34351-C2BD-4582-816C-5D9E1CD22EB7}" type="datetimeFigureOut">
              <a:rPr lang="lv-LV" smtClean="0"/>
              <a:t>12.06.2019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131258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5FC34351-C2BD-4582-816C-5D9E1CD22EB7}" type="datetimeFigureOut">
              <a:rPr lang="lv-LV" smtClean="0"/>
              <a:t>12.06.2019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220994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34351-C2BD-4582-816C-5D9E1CD22EB7}" type="datetimeFigureOut">
              <a:rPr lang="lv-LV" smtClean="0"/>
              <a:t>12.06.2019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22824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34351-C2BD-4582-816C-5D9E1CD22EB7}" type="datetimeFigureOut">
              <a:rPr lang="lv-LV" smtClean="0"/>
              <a:t>12.06.2019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384550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34351-C2BD-4582-816C-5D9E1CD22EB7}" type="datetimeFigureOut">
              <a:rPr lang="lv-LV" smtClean="0"/>
              <a:t>12.06.2019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BE0EDDB-25F3-4B9D-9F20-1AD7F9DA0250}" type="slidenum">
              <a:rPr lang="lv-LV" smtClean="0"/>
              <a:t>‹#›</a:t>
            </a:fld>
            <a:endParaRPr lang="lv-LV"/>
          </a:p>
        </p:txBody>
      </p:sp>
    </p:spTree>
    <p:extLst>
      <p:ext uri="{BB962C8B-B14F-4D97-AF65-F5344CB8AC3E}">
        <p14:creationId xmlns:p14="http://schemas.microsoft.com/office/powerpoint/2010/main" val="334474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5000">
              <a:schemeClr val="accent4">
                <a:lumMod val="20000"/>
                <a:lumOff val="80000"/>
              </a:schemeClr>
            </a:gs>
            <a:gs pos="96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34351-C2BD-4582-816C-5D9E1CD22EB7}" type="datetimeFigureOut">
              <a:rPr lang="lv-LV" smtClean="0"/>
              <a:t>12.06.2019</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0EDDB-25F3-4B9D-9F20-1AD7F9DA0250}" type="slidenum">
              <a:rPr lang="lv-LV" smtClean="0"/>
              <a:t>‹#›</a:t>
            </a:fld>
            <a:endParaRPr lang="lv-LV"/>
          </a:p>
        </p:txBody>
      </p:sp>
    </p:spTree>
    <p:extLst>
      <p:ext uri="{BB962C8B-B14F-4D97-AF65-F5344CB8AC3E}">
        <p14:creationId xmlns:p14="http://schemas.microsoft.com/office/powerpoint/2010/main" val="292653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photos.google.com/share/AF1QipO4I9HqAwcmK9Ot6Sn72ebmb-HUffnXxJi72dSx9qoFmC-HlvxnyRxxtlUC-PX0DA?key=T3VOMFpqTHEwN1JnTE55QTB4ZC1JMEplWU1ENG1n"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nvirotech.lv/lv/gis-pakalpojumi/product/esri-eiropas-gis-skolu-programma-/#_blank" TargetMode="External"/><Relationship Id="rId2" Type="http://schemas.openxmlformats.org/officeDocument/2006/relationships/hyperlink" Target="http://izglitiba.maps.arcgis.com/home/index.html#_blank" TargetMode="External"/><Relationship Id="rId1" Type="http://schemas.openxmlformats.org/officeDocument/2006/relationships/slideLayout" Target="../slideLayouts/slideLayout2.xml"/><Relationship Id="rId4" Type="http://schemas.openxmlformats.org/officeDocument/2006/relationships/hyperlink" Target="https://www.lps.lv/lv/tiesraides-videoarhivs/videoarhiv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eva.vitolina@rtu.lv" TargetMode="External"/><Relationship Id="rId2" Type="http://schemas.openxmlformats.org/officeDocument/2006/relationships/hyperlink" Target="http://bit.do/E-learningTechnolog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17.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uropeanschoolnetacademy.eu/web/code-week-mooc/course" TargetMode="External"/><Relationship Id="rId2" Type="http://schemas.openxmlformats.org/officeDocument/2006/relationships/hyperlink" Target="https://codeweek.e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juz.lv/vidstan"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IZMNotp11_140519_VS.docx" TargetMode="External"/><Relationship Id="rId4" Type="http://schemas.openxmlformats.org/officeDocument/2006/relationships/hyperlink" Target="IZMNotp9_140519_VS.doc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etodisk&#257;%20darba%20vertesana.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drive.google.com/drive/folders/1K6zbZfiI6Dsg15oC2mrFJsOdUNG2QnD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apkopotirezultai.xlsx"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onitorings%20kopaa.xlsx"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istÄ«ts attÄ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5" y="493806"/>
            <a:ext cx="8100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410669" y="493806"/>
            <a:ext cx="3349782" cy="4098439"/>
          </a:xfrm>
        </p:spPr>
        <p:txBody>
          <a:bodyPr>
            <a:normAutofit fontScale="90000"/>
          </a:bodyPr>
          <a:lstStyle/>
          <a:p>
            <a:pPr algn="l"/>
            <a:r>
              <a:rPr lang="lv-LV" b="1" dirty="0" smtClean="0"/>
              <a:t>Tehnoloģiju jomas </a:t>
            </a:r>
            <a:r>
              <a:rPr lang="lv-LV" b="1" dirty="0"/>
              <a:t>d</a:t>
            </a:r>
            <a:r>
              <a:rPr lang="lv-LV" b="1" dirty="0" smtClean="0"/>
              <a:t>atorikas </a:t>
            </a:r>
            <a:r>
              <a:rPr lang="lv-LV" b="1" dirty="0" err="1" smtClean="0"/>
              <a:t>apakšjomas</a:t>
            </a:r>
            <a:r>
              <a:rPr lang="lv-LV" b="1" dirty="0" smtClean="0"/>
              <a:t> vasaras seminārs</a:t>
            </a:r>
            <a:endParaRPr lang="lv-LV" b="1" dirty="0"/>
          </a:p>
        </p:txBody>
      </p:sp>
      <p:sp>
        <p:nvSpPr>
          <p:cNvPr id="3" name="Subtitle 2"/>
          <p:cNvSpPr>
            <a:spLocks noGrp="1"/>
          </p:cNvSpPr>
          <p:nvPr>
            <p:ph type="subTitle" idx="1"/>
          </p:nvPr>
        </p:nvSpPr>
        <p:spPr>
          <a:xfrm>
            <a:off x="8346110" y="5454714"/>
            <a:ext cx="3630440" cy="579421"/>
          </a:xfrm>
        </p:spPr>
        <p:txBody>
          <a:bodyPr>
            <a:normAutofit/>
          </a:bodyPr>
          <a:lstStyle/>
          <a:p>
            <a:r>
              <a:rPr lang="lv-LV" sz="2000" dirty="0" smtClean="0">
                <a:latin typeface="CentSchbkCyrill BT" panose="02040603050705020303" pitchFamily="18" charset="-52"/>
              </a:rPr>
              <a:t>2019. GADA 12. JŪNIJĀ</a:t>
            </a:r>
            <a:endParaRPr lang="lv-LV" sz="2000" dirty="0">
              <a:latin typeface="CentSchbkCyrill BT" panose="02040603050705020303" pitchFamily="18" charset="-52"/>
            </a:endParaRPr>
          </a:p>
        </p:txBody>
      </p:sp>
    </p:spTree>
    <p:extLst>
      <p:ext uri="{BB962C8B-B14F-4D97-AF65-F5344CB8AC3E}">
        <p14:creationId xmlns:p14="http://schemas.microsoft.com/office/powerpoint/2010/main" val="502661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Ziemas </a:t>
            </a:r>
            <a:r>
              <a:rPr lang="lv-LV" dirty="0" smtClean="0"/>
              <a:t>apmācības</a:t>
            </a:r>
            <a:endParaRPr lang="lv-LV" dirty="0"/>
          </a:p>
        </p:txBody>
      </p:sp>
      <p:pic>
        <p:nvPicPr>
          <p:cNvPr id="4" name="Content Placeholder 3"/>
          <p:cNvPicPr>
            <a:picLocks noGrp="1" noChangeAspect="1"/>
          </p:cNvPicPr>
          <p:nvPr>
            <p:ph idx="1"/>
          </p:nvPr>
        </p:nvPicPr>
        <p:blipFill>
          <a:blip r:embed="rId2"/>
          <a:stretch>
            <a:fillRect/>
          </a:stretch>
        </p:blipFill>
        <p:spPr>
          <a:xfrm>
            <a:off x="1532587" y="1497823"/>
            <a:ext cx="8529298" cy="4679140"/>
          </a:xfrm>
          <a:prstGeom prst="rect">
            <a:avLst/>
          </a:prstGeom>
        </p:spPr>
      </p:pic>
      <p:sp>
        <p:nvSpPr>
          <p:cNvPr id="5" name="Left Arrow 4">
            <a:hlinkClick r:id="rId3"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3" name="TextBox 2"/>
          <p:cNvSpPr txBox="1"/>
          <p:nvPr/>
        </p:nvSpPr>
        <p:spPr>
          <a:xfrm>
            <a:off x="5659395" y="4967416"/>
            <a:ext cx="3641124" cy="369332"/>
          </a:xfrm>
          <a:prstGeom prst="rect">
            <a:avLst/>
          </a:prstGeom>
          <a:noFill/>
        </p:spPr>
        <p:txBody>
          <a:bodyPr wrap="square" rtlCol="0">
            <a:spAutoFit/>
          </a:bodyPr>
          <a:lstStyle/>
          <a:p>
            <a:r>
              <a:rPr lang="lv-LV" dirty="0" smtClean="0"/>
              <a:t>Varbūt pretvizīte?</a:t>
            </a:r>
            <a:endParaRPr lang="lv-LV"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2667974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No </a:t>
            </a:r>
            <a:r>
              <a:rPr lang="lv-LV" dirty="0" err="1" smtClean="0"/>
              <a:t>visma</a:t>
            </a:r>
            <a:r>
              <a:rPr lang="lv-LV" dirty="0" smtClean="0"/>
              <a:t> veidotā iesaistes reitinga konkursā </a:t>
            </a:r>
            <a:r>
              <a:rPr lang="lv-LV" dirty="0" err="1" smtClean="0"/>
              <a:t>Bebr@s</a:t>
            </a:r>
            <a:endParaRPr lang="lv-LV" dirty="0"/>
          </a:p>
        </p:txBody>
      </p:sp>
      <p:pic>
        <p:nvPicPr>
          <p:cNvPr id="6" name="Content Placeholder 3"/>
          <p:cNvPicPr>
            <a:picLocks noChangeAspect="1"/>
          </p:cNvPicPr>
          <p:nvPr/>
        </p:nvPicPr>
        <p:blipFill>
          <a:blip r:embed="rId2"/>
          <a:stretch>
            <a:fillRect/>
          </a:stretch>
        </p:blipFill>
        <p:spPr>
          <a:xfrm>
            <a:off x="473474" y="1690688"/>
            <a:ext cx="5816291" cy="4607382"/>
          </a:xfrm>
          <a:prstGeom prst="rect">
            <a:avLst/>
          </a:prstGeom>
        </p:spPr>
      </p:pic>
      <p:pic>
        <p:nvPicPr>
          <p:cNvPr id="5" name="Content Placeholder 4"/>
          <p:cNvPicPr>
            <a:picLocks noGrp="1" noChangeAspect="1"/>
          </p:cNvPicPr>
          <p:nvPr>
            <p:ph idx="1"/>
          </p:nvPr>
        </p:nvPicPr>
        <p:blipFill rotWithShape="1">
          <a:blip r:embed="rId3"/>
          <a:srcRect t="4706" r="6853"/>
          <a:stretch/>
        </p:blipFill>
        <p:spPr>
          <a:xfrm>
            <a:off x="4737387" y="1584101"/>
            <a:ext cx="6943751" cy="521640"/>
          </a:xfrm>
          <a:prstGeom prst="rect">
            <a:avLst/>
          </a:prstGeom>
          <a:ln>
            <a:solidFill>
              <a:schemeClr val="tx1">
                <a:lumMod val="85000"/>
                <a:lumOff val="15000"/>
              </a:schemeClr>
            </a:solidFill>
          </a:ln>
        </p:spPr>
      </p:pic>
      <p:pic>
        <p:nvPicPr>
          <p:cNvPr id="4" name="Picture 3"/>
          <p:cNvPicPr>
            <a:picLocks noChangeAspect="1"/>
          </p:cNvPicPr>
          <p:nvPr/>
        </p:nvPicPr>
        <p:blipFill rotWithShape="1">
          <a:blip r:embed="rId4"/>
          <a:srcRect r="16125"/>
          <a:stretch/>
        </p:blipFill>
        <p:spPr>
          <a:xfrm>
            <a:off x="4737386" y="2727821"/>
            <a:ext cx="6917993" cy="1221969"/>
          </a:xfrm>
          <a:prstGeom prst="rect">
            <a:avLst/>
          </a:prstGeom>
          <a:ln>
            <a:solidFill>
              <a:schemeClr val="tx1">
                <a:lumMod val="85000"/>
                <a:lumOff val="15000"/>
              </a:schemeClr>
            </a:solidFill>
          </a:ln>
        </p:spPr>
      </p:pic>
      <p:sp>
        <p:nvSpPr>
          <p:cNvPr id="7" name="Left Arrow 6">
            <a:hlinkClick r:id="rId5"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09566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Pamatskolas olimpiāde</a:t>
            </a:r>
            <a:endParaRPr lang="lv-LV" dirty="0"/>
          </a:p>
        </p:txBody>
      </p:sp>
      <p:sp>
        <p:nvSpPr>
          <p:cNvPr id="3" name="Content Placeholder 2"/>
          <p:cNvSpPr>
            <a:spLocks noGrp="1"/>
          </p:cNvSpPr>
          <p:nvPr>
            <p:ph idx="1"/>
          </p:nvPr>
        </p:nvSpPr>
        <p:spPr/>
        <p:txBody>
          <a:bodyPr/>
          <a:lstStyle/>
          <a:p>
            <a:r>
              <a:rPr lang="lv-LV" dirty="0" smtClean="0"/>
              <a:t>Paldies izstrādātājiem!</a:t>
            </a:r>
          </a:p>
          <a:p>
            <a:r>
              <a:rPr lang="lv-LV" dirty="0" smtClean="0"/>
              <a:t>Vai saglabājam formātu- kompleksais problēmas risinājums?</a:t>
            </a:r>
          </a:p>
          <a:p>
            <a:endParaRPr lang="lv-LV" dirty="0"/>
          </a:p>
          <a:p>
            <a:r>
              <a:rPr lang="lv-LV" dirty="0" smtClean="0"/>
              <a:t>Ko vajag darīt citādi?</a:t>
            </a:r>
            <a:endParaRPr lang="lv-LV" dirty="0"/>
          </a:p>
        </p:txBody>
      </p:sp>
      <p:sp>
        <p:nvSpPr>
          <p:cNvPr id="4" name="Left Arrow 3">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38113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Paskāla ritenis- šogad 1. vieta un arī atzinība</a:t>
            </a:r>
            <a:endParaRPr lang="lv-LV" dirty="0"/>
          </a:p>
        </p:txBody>
      </p:sp>
      <p:sp>
        <p:nvSpPr>
          <p:cNvPr id="3" name="Content Placeholder 2"/>
          <p:cNvSpPr>
            <a:spLocks noGrp="1"/>
          </p:cNvSpPr>
          <p:nvPr>
            <p:ph idx="1"/>
          </p:nvPr>
        </p:nvSpPr>
        <p:spPr>
          <a:xfrm>
            <a:off x="709459" y="1690687"/>
            <a:ext cx="5257800" cy="4658597"/>
          </a:xfrm>
        </p:spPr>
        <p:txBody>
          <a:bodyPr>
            <a:normAutofit/>
          </a:bodyPr>
          <a:lstStyle/>
          <a:p>
            <a:r>
              <a:rPr lang="lv-LV" dirty="0" smtClean="0"/>
              <a:t>Secinājumi:</a:t>
            </a:r>
          </a:p>
          <a:p>
            <a:pPr lvl="1"/>
            <a:r>
              <a:rPr lang="lv-LV" dirty="0" smtClean="0"/>
              <a:t>Konsekventi piedalās 1 skola no šī brīža sadarbības </a:t>
            </a:r>
            <a:r>
              <a:rPr lang="lv-LV" dirty="0" err="1" smtClean="0"/>
              <a:t>movadiem</a:t>
            </a:r>
            <a:r>
              <a:rPr lang="lv-LV" dirty="0" smtClean="0"/>
              <a:t> un 1 skola ( Pļaviņas no potenciālajiem metodiskā darba kolēģiem)</a:t>
            </a:r>
          </a:p>
          <a:p>
            <a:pPr lvl="1"/>
            <a:r>
              <a:rPr lang="lv-LV" dirty="0" smtClean="0"/>
              <a:t>Kā iedrošināt pārējos?</a:t>
            </a:r>
          </a:p>
          <a:p>
            <a:pPr lvl="1"/>
            <a:endParaRPr lang="lv-LV" dirty="0"/>
          </a:p>
          <a:p>
            <a:pPr lvl="1"/>
            <a:endParaRPr lang="lv-LV" dirty="0" smtClean="0"/>
          </a:p>
          <a:p>
            <a:pPr lvl="1"/>
            <a:r>
              <a:rPr lang="lv-LV" dirty="0" smtClean="0"/>
              <a:t>Vai risinām olimpiādes uzdevumus skolotāju lokā?</a:t>
            </a:r>
          </a:p>
          <a:p>
            <a:pPr lvl="1"/>
            <a:endParaRPr lang="lv-LV" dirty="0"/>
          </a:p>
        </p:txBody>
      </p:sp>
      <p:sp>
        <p:nvSpPr>
          <p:cNvPr id="4" name="Left Arrow 3">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1026" name="Picture 2" descr="http://site-236398.mozfiles.com/files/236398/riteni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783" y="1690688"/>
            <a:ext cx="5188758" cy="3460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548428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Stundu apmeklējumi</a:t>
            </a:r>
            <a:endParaRPr lang="lv-LV" dirty="0"/>
          </a:p>
        </p:txBody>
      </p:sp>
      <p:sp>
        <p:nvSpPr>
          <p:cNvPr id="3" name="Content Placeholder 2"/>
          <p:cNvSpPr>
            <a:spLocks noGrp="1"/>
          </p:cNvSpPr>
          <p:nvPr>
            <p:ph idx="1"/>
          </p:nvPr>
        </p:nvSpPr>
        <p:spPr/>
        <p:txBody>
          <a:bodyPr/>
          <a:lstStyle/>
          <a:p>
            <a:r>
              <a:rPr lang="lv-LV" dirty="0" smtClean="0"/>
              <a:t>Fizikas stundas apmeklējums </a:t>
            </a:r>
          </a:p>
          <a:p>
            <a:r>
              <a:rPr lang="lv-LV" dirty="0" smtClean="0"/>
              <a:t>G. Rozīša datorikas stundas apmeklējums</a:t>
            </a:r>
          </a:p>
          <a:p>
            <a:endParaRPr lang="lv-LV" dirty="0"/>
          </a:p>
          <a:p>
            <a:pPr lvl="1"/>
            <a:r>
              <a:rPr lang="lv-LV" dirty="0" smtClean="0"/>
              <a:t>Vai šī ir noderīga un turpināma aktivitāte?</a:t>
            </a:r>
            <a:endParaRPr lang="lv-LV" dirty="0"/>
          </a:p>
        </p:txBody>
      </p:sp>
      <p:sp>
        <p:nvSpPr>
          <p:cNvPr id="4" name="Left Arrow 3">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2116980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Kāds ir Tavs labās prakses piemērs?</a:t>
            </a:r>
            <a:endParaRPr lang="lv-LV" dirty="0"/>
          </a:p>
        </p:txBody>
      </p:sp>
      <p:sp>
        <p:nvSpPr>
          <p:cNvPr id="3" name="Content Placeholder 2"/>
          <p:cNvSpPr>
            <a:spLocks noGrp="1"/>
          </p:cNvSpPr>
          <p:nvPr>
            <p:ph idx="1"/>
          </p:nvPr>
        </p:nvSpPr>
        <p:spPr/>
        <p:txBody>
          <a:bodyPr/>
          <a:lstStyle/>
          <a:p>
            <a:endParaRPr lang="lv-LV" dirty="0"/>
          </a:p>
        </p:txBody>
      </p:sp>
      <p:sp>
        <p:nvSpPr>
          <p:cNvPr id="4" name="Left Arrow 3">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2583994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Īsumā par </a:t>
            </a:r>
            <a:r>
              <a:rPr lang="lv-LV" dirty="0" smtClean="0">
                <a:hlinkClick r:id="rId2"/>
              </a:rPr>
              <a:t>tehnoloģiju dienu ANV</a:t>
            </a:r>
            <a:endParaRPr lang="lv-LV" dirty="0"/>
          </a:p>
        </p:txBody>
      </p:sp>
      <p:pic>
        <p:nvPicPr>
          <p:cNvPr id="2050" name="Picture 2" descr="https://lh3.googleusercontent.com/zn2TE5eeMUG81zgp9nd1-AXb-QjlQCwmeZzbavi_NnCmErrthfYYj2wLJJ85WN1B3ascAcFAKgovhq08zhofqoawLiNy84m8EO-u1sXyHiF3fZ__PvoV8PAI1IcbpzfAELqGDnKMxK_oBkSSCeVjFhVeNaoKGtES88XIQ9EynusfboMqMvlHTaC6FM3Ci5BoiW1jIXdKonLTH6zsJzvQpkWolq8F1YQX8XWm-1d2zoZLvmFGjiaolMVVHsTpK-jp2aqLYiQotqS28vfjYDdfhYk3nxwJuKAuo7dIka9979-NxEBfhGLCRwp2DG9pdTsxphzrG8JHYmeLea0lKoNrfxgDegtSJnWsIGtDTGTqndXYtvcbFFI9GQWt9K-m8dP_uXCHhGBwzNTBZL2y-AQ3jT4Ep1UzNzfIt4Zx7nqyHUq3tB07xUGxHMkDFwEMOFlxlWXykw6mtN-n9fqWJSBObcEXfeyV5JEjY7qx9hqoc4jPtMjsht2kvaKqse9yrszAhTPGhwZNJ520tLrunt21E0UY-bFudE7yxL4L9QOjqkjTaPVYkfK5rAN45XHPrJlEjnJdsAhwmOxXZzJoe_IE1BTl_q-oxd3eb4M5FnjqEgnPcvN_oJyi2SrT69Mc-75nrOC8FZavPiDk9Dps_zLY5x_17Ntwd7WRHgiSqSPzkacfyUo7OliFoZU34w8qzV-PAtCOmWobakGDkzJbOWKaRCsP=w1170-h65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165" y="2531705"/>
            <a:ext cx="6802533" cy="38256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32893" y="1690688"/>
            <a:ext cx="10515600" cy="4351338"/>
          </a:xfrm>
        </p:spPr>
        <p:txBody>
          <a:bodyPr/>
          <a:lstStyle/>
          <a:p>
            <a:r>
              <a:rPr lang="lv-LV" dirty="0" smtClean="0"/>
              <a:t>2 daļas- dienas un vakara daļa</a:t>
            </a:r>
          </a:p>
          <a:p>
            <a:pPr lvl="1"/>
            <a:r>
              <a:rPr lang="lv-LV" dirty="0" smtClean="0"/>
              <a:t>Dienas daļā </a:t>
            </a:r>
            <a:r>
              <a:rPr lang="lv-LV" dirty="0" err="1" smtClean="0"/>
              <a:t>vidussklēni</a:t>
            </a:r>
            <a:r>
              <a:rPr lang="lv-LV" dirty="0" smtClean="0"/>
              <a:t> tiekas ar IT speciālistu interaktīvā nodarbībā</a:t>
            </a:r>
          </a:p>
          <a:p>
            <a:pPr lvl="1"/>
            <a:r>
              <a:rPr lang="lv-LV" dirty="0" smtClean="0"/>
              <a:t>Vakara daļā- </a:t>
            </a:r>
            <a:r>
              <a:rPr lang="lv-LV" dirty="0" err="1" smtClean="0"/>
              <a:t>mikrohakatons</a:t>
            </a:r>
            <a:endParaRPr lang="lv-LV" dirty="0" smtClean="0"/>
          </a:p>
          <a:p>
            <a:pPr lvl="1"/>
            <a:endParaRPr lang="lv-LV" dirty="0"/>
          </a:p>
        </p:txBody>
      </p:sp>
      <p:sp>
        <p:nvSpPr>
          <p:cNvPr id="6" name="Left Arrow 5">
            <a:hlinkClick r:id="rId4"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40857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Cita noderīga/ vajadzīga informācija:</a:t>
            </a:r>
            <a:endParaRPr lang="lv-LV" dirty="0"/>
          </a:p>
        </p:txBody>
      </p:sp>
      <p:pic>
        <p:nvPicPr>
          <p:cNvPr id="4" name="Picture 2" descr="SaistÄ«ts attÄ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7556157" cy="503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60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03" y="138187"/>
            <a:ext cx="10515600" cy="1325563"/>
          </a:xfrm>
        </p:spPr>
        <p:txBody>
          <a:bodyPr/>
          <a:lstStyle/>
          <a:p>
            <a:r>
              <a:rPr lang="lv-LV" altLang="lv-LV" dirty="0" smtClean="0">
                <a:solidFill>
                  <a:srgbClr val="212121"/>
                </a:solidFill>
                <a:latin typeface="+mn-lt"/>
                <a:cs typeface="Times New Roman" panose="02020603050405020304" pitchFamily="18" charset="0"/>
              </a:rPr>
              <a:t>ESRI Skolu programma, izmantojiet!</a:t>
            </a:r>
            <a:endParaRPr lang="lv-LV" dirty="0">
              <a:latin typeface="+mn-lt"/>
            </a:endParaRPr>
          </a:p>
        </p:txBody>
      </p:sp>
      <p:sp>
        <p:nvSpPr>
          <p:cNvPr id="5" name="Rectangle 4"/>
          <p:cNvSpPr/>
          <p:nvPr/>
        </p:nvSpPr>
        <p:spPr>
          <a:xfrm>
            <a:off x="450762" y="1463750"/>
            <a:ext cx="11274380" cy="5386090"/>
          </a:xfrm>
          <a:prstGeom prst="rect">
            <a:avLst/>
          </a:prstGeom>
        </p:spPr>
        <p:txBody>
          <a:bodyPr wrap="square">
            <a:spAutoFit/>
          </a:bodyPr>
          <a:lstStyle/>
          <a:p>
            <a:pPr lvl="0" eaLnBrk="0" fontAlgn="base" hangingPunct="0">
              <a:spcBef>
                <a:spcPct val="0"/>
              </a:spcBef>
              <a:spcAft>
                <a:spcPct val="0"/>
              </a:spcAft>
            </a:pPr>
            <a:r>
              <a:rPr lang="lv-LV" altLang="lv-LV" b="1" dirty="0">
                <a:solidFill>
                  <a:srgbClr val="212121"/>
                </a:solidFill>
                <a:cs typeface="Times New Roman" panose="02020603050405020304" pitchFamily="18" charset="0"/>
              </a:rPr>
              <a:t>ESRI Eiropas ģeogrāfijas informāciju sistēmas Skolu programmu vispārizglītojošām izglītības iestādēm.</a:t>
            </a:r>
            <a:endParaRPr lang="lv-LV" altLang="lv-LV" sz="1000" dirty="0"/>
          </a:p>
          <a:p>
            <a:pPr lvl="0" eaLnBrk="0" fontAlgn="base" hangingPunct="0">
              <a:spcBef>
                <a:spcPct val="0"/>
              </a:spcBef>
              <a:spcAft>
                <a:spcPct val="0"/>
              </a:spcAft>
            </a:pPr>
            <a:r>
              <a:rPr lang="lv-LV" altLang="lv-LV" dirty="0">
                <a:solidFill>
                  <a:srgbClr val="212121"/>
                </a:solidFill>
                <a:cs typeface="Times New Roman" panose="02020603050405020304" pitchFamily="18" charset="0"/>
              </a:rPr>
              <a:t>Ņemot vērā, ka darba tirgū pieprasījums pēc informācijas tehnoloģiju jomas jaunajiem speciālistiem tikai augs, pasaules mērogā tiek meklēti veidi, kā palielināt digitālo tehnoloģiju izmantošanu mācību procesā, tādējādi uzlabojot skolēnu digitālās prasmes un veicinot interesi tehnoloģiju jomā.</a:t>
            </a:r>
            <a:endParaRPr lang="lv-LV" altLang="lv-LV" sz="1000" dirty="0"/>
          </a:p>
          <a:p>
            <a:pPr lvl="0" eaLnBrk="0" fontAlgn="base" hangingPunct="0">
              <a:spcBef>
                <a:spcPct val="0"/>
              </a:spcBef>
              <a:spcAft>
                <a:spcPct val="0"/>
              </a:spcAft>
            </a:pPr>
            <a:r>
              <a:rPr lang="lv-LV" altLang="lv-LV" dirty="0">
                <a:solidFill>
                  <a:srgbClr val="212121"/>
                </a:solidFill>
                <a:cs typeface="Times New Roman" panose="02020603050405020304" pitchFamily="18" charset="0"/>
              </a:rPr>
              <a:t>Kā vienu no rīkiem, lai uzlabotu skolēnu digitālās prasmes, skolām ir iespēja izmantot ģeogrāfiskās informācijas sistēmas jeb ĢIS. Pamata un vidējās izglītības iestādēm Latvijā ir iespēja mācību procesā bez maksas izmantot profesionālu ĢIS programmatūru - </a:t>
            </a:r>
            <a:r>
              <a:rPr lang="lv-LV" altLang="lv-LV" dirty="0" err="1">
                <a:solidFill>
                  <a:srgbClr val="212121"/>
                </a:solidFill>
                <a:cs typeface="Times New Roman" panose="02020603050405020304" pitchFamily="18" charset="0"/>
              </a:rPr>
              <a:t>ArcGIS</a:t>
            </a:r>
            <a:r>
              <a:rPr lang="lv-LV" altLang="lv-LV" dirty="0">
                <a:solidFill>
                  <a:srgbClr val="212121"/>
                </a:solidFill>
                <a:cs typeface="Times New Roman" panose="02020603050405020304" pitchFamily="18" charset="0"/>
              </a:rPr>
              <a:t> Online. Ar to var veidot interaktīvas kartes un lietotnes, kartes stāstus, elektroniskas anketas un iniciatīvas, kā arī dažādos citos veidos vizualizēt, analizēt un prezentēt telpisko informāciju.</a:t>
            </a:r>
            <a:endParaRPr lang="lv-LV" altLang="lv-LV" sz="1000" dirty="0"/>
          </a:p>
          <a:p>
            <a:pPr lvl="0" eaLnBrk="0" fontAlgn="base" hangingPunct="0">
              <a:spcBef>
                <a:spcPct val="0"/>
              </a:spcBef>
              <a:spcAft>
                <a:spcPct val="0"/>
              </a:spcAft>
            </a:pPr>
            <a:r>
              <a:rPr lang="lv-LV" altLang="lv-LV" dirty="0">
                <a:solidFill>
                  <a:srgbClr val="212121"/>
                </a:solidFill>
                <a:cs typeface="Times New Roman" panose="02020603050405020304" pitchFamily="18" charset="0"/>
              </a:rPr>
              <a:t>SIA </a:t>
            </a:r>
            <a:r>
              <a:rPr lang="lv-LV" altLang="lv-LV" dirty="0" err="1">
                <a:solidFill>
                  <a:srgbClr val="212121"/>
                </a:solidFill>
                <a:cs typeface="Times New Roman" panose="02020603050405020304" pitchFamily="18" charset="0"/>
              </a:rPr>
              <a:t>Envirotech</a:t>
            </a:r>
            <a:r>
              <a:rPr lang="lv-LV" altLang="lv-LV" dirty="0">
                <a:solidFill>
                  <a:srgbClr val="212121"/>
                </a:solidFill>
                <a:cs typeface="Times New Roman" panose="02020603050405020304" pitchFamily="18" charset="0"/>
              </a:rPr>
              <a:t> pārstāvji pastāstīs par </a:t>
            </a:r>
            <a:r>
              <a:rPr lang="lv-LV" altLang="lv-LV" dirty="0" err="1">
                <a:solidFill>
                  <a:srgbClr val="212121"/>
                </a:solidFill>
                <a:cs typeface="Times New Roman" panose="02020603050405020304" pitchFamily="18" charset="0"/>
              </a:rPr>
              <a:t>Esri</a:t>
            </a:r>
            <a:r>
              <a:rPr lang="lv-LV" altLang="lv-LV" dirty="0">
                <a:solidFill>
                  <a:srgbClr val="212121"/>
                </a:solidFill>
                <a:cs typeface="Times New Roman" panose="02020603050405020304" pitchFamily="18" charset="0"/>
              </a:rPr>
              <a:t> Eiropas ĢIS Skolu programmu, kuras ietvaros skolām ir iespēja bez maksas izmantot </a:t>
            </a:r>
            <a:r>
              <a:rPr lang="lv-LV" altLang="lv-LV" dirty="0" err="1">
                <a:solidFill>
                  <a:srgbClr val="212121"/>
                </a:solidFill>
                <a:cs typeface="Times New Roman" panose="02020603050405020304" pitchFamily="18" charset="0"/>
              </a:rPr>
              <a:t>ArcGIS</a:t>
            </a:r>
            <a:r>
              <a:rPr lang="lv-LV" altLang="lv-LV" dirty="0">
                <a:solidFill>
                  <a:srgbClr val="212121"/>
                </a:solidFill>
                <a:cs typeface="Times New Roman" panose="02020603050405020304" pitchFamily="18" charset="0"/>
              </a:rPr>
              <a:t> Online iespējas.</a:t>
            </a:r>
            <a:endParaRPr lang="lv-LV" altLang="lv-LV" sz="1000" dirty="0"/>
          </a:p>
          <a:p>
            <a:pPr lvl="0" eaLnBrk="0" fontAlgn="base" hangingPunct="0">
              <a:spcBef>
                <a:spcPct val="0"/>
              </a:spcBef>
              <a:spcAft>
                <a:spcPct val="0"/>
              </a:spcAft>
            </a:pPr>
            <a:r>
              <a:rPr lang="lv-LV" altLang="lv-LV" dirty="0">
                <a:solidFill>
                  <a:srgbClr val="212121"/>
                </a:solidFill>
                <a:cs typeface="Times New Roman" panose="02020603050405020304" pitchFamily="18" charset="0"/>
              </a:rPr>
              <a:t>Tiešraidē uzzināsiet par programmatūras izmantošanas iespējām, apmācībām un gatavajiem mācību materiāliem latviešu valodā, par ko pastāstīs </a:t>
            </a:r>
            <a:r>
              <a:rPr lang="lv-LV" altLang="lv-LV" dirty="0" err="1">
                <a:solidFill>
                  <a:srgbClr val="212121"/>
                </a:solidFill>
                <a:cs typeface="Times New Roman" panose="02020603050405020304" pitchFamily="18" charset="0"/>
              </a:rPr>
              <a:t>Envirotech</a:t>
            </a:r>
            <a:r>
              <a:rPr lang="lv-LV" altLang="lv-LV" dirty="0">
                <a:solidFill>
                  <a:srgbClr val="212121"/>
                </a:solidFill>
                <a:cs typeface="Times New Roman" panose="02020603050405020304" pitchFamily="18" charset="0"/>
              </a:rPr>
              <a:t> pārstāve Zane Prūse, kā arī dzirdēsiet pieredzes stāstu no Jūrmalas Valsts ģimnāzijas ģeogrāfijas skolotājas Janas </a:t>
            </a:r>
            <a:r>
              <a:rPr lang="lv-LV" altLang="lv-LV" dirty="0" err="1">
                <a:solidFill>
                  <a:srgbClr val="212121"/>
                </a:solidFill>
                <a:cs typeface="Times New Roman" panose="02020603050405020304" pitchFamily="18" charset="0"/>
              </a:rPr>
              <a:t>Frances</a:t>
            </a:r>
            <a:r>
              <a:rPr lang="lv-LV" altLang="lv-LV" dirty="0">
                <a:solidFill>
                  <a:srgbClr val="212121"/>
                </a:solidFill>
                <a:cs typeface="Times New Roman" panose="02020603050405020304" pitchFamily="18" charset="0"/>
              </a:rPr>
              <a:t>, kas jau mācību procesā veiksmīgi izmanto ĢIS.</a:t>
            </a:r>
            <a:endParaRPr lang="lv-LV" altLang="lv-LV" sz="1000" dirty="0"/>
          </a:p>
          <a:p>
            <a:pPr lvl="0" eaLnBrk="0" fontAlgn="base" hangingPunct="0">
              <a:spcBef>
                <a:spcPct val="0"/>
              </a:spcBef>
              <a:spcAft>
                <a:spcPct val="0"/>
              </a:spcAft>
            </a:pPr>
            <a:r>
              <a:rPr lang="lv-LV" altLang="lv-LV" dirty="0">
                <a:solidFill>
                  <a:srgbClr val="212121"/>
                </a:solidFill>
                <a:cs typeface="Times New Roman" panose="02020603050405020304" pitchFamily="18" charset="0"/>
              </a:rPr>
              <a:t>Informācija par </a:t>
            </a:r>
            <a:r>
              <a:rPr lang="lv-LV" altLang="lv-LV" dirty="0" err="1">
                <a:solidFill>
                  <a:srgbClr val="212121"/>
                </a:solidFill>
                <a:cs typeface="Times New Roman" panose="02020603050405020304" pitchFamily="18" charset="0"/>
              </a:rPr>
              <a:t>Esri</a:t>
            </a:r>
            <a:r>
              <a:rPr lang="lv-LV" altLang="lv-LV" dirty="0">
                <a:solidFill>
                  <a:srgbClr val="212121"/>
                </a:solidFill>
                <a:cs typeface="Times New Roman" panose="02020603050405020304" pitchFamily="18" charset="0"/>
              </a:rPr>
              <a:t> Eiropas ĢIS Skolu programmu pieejama pielikumā, vietnē </a:t>
            </a:r>
            <a:r>
              <a:rPr lang="lv-LV" altLang="lv-LV" dirty="0">
                <a:solidFill>
                  <a:srgbClr val="1155CC"/>
                </a:solidFill>
                <a:cs typeface="Times New Roman" panose="02020603050405020304" pitchFamily="18" charset="0"/>
                <a:hlinkClick r:id="rId2"/>
              </a:rPr>
              <a:t>ĢIS IZGLĪTĪBAS IESTĀDĒM</a:t>
            </a:r>
            <a:r>
              <a:rPr lang="lv-LV" altLang="lv-LV" dirty="0">
                <a:solidFill>
                  <a:srgbClr val="212121"/>
                </a:solidFill>
                <a:cs typeface="Times New Roman" panose="02020603050405020304" pitchFamily="18" charset="0"/>
              </a:rPr>
              <a:t> un SIA </a:t>
            </a:r>
            <a:r>
              <a:rPr lang="lv-LV" altLang="lv-LV" dirty="0" err="1">
                <a:solidFill>
                  <a:srgbClr val="212121"/>
                </a:solidFill>
                <a:cs typeface="Times New Roman" panose="02020603050405020304" pitchFamily="18" charset="0"/>
              </a:rPr>
              <a:t>Envirotech</a:t>
            </a:r>
            <a:r>
              <a:rPr lang="lv-LV" altLang="lv-LV" dirty="0">
                <a:solidFill>
                  <a:srgbClr val="212121"/>
                </a:solidFill>
                <a:cs typeface="Times New Roman" panose="02020603050405020304" pitchFamily="18" charset="0"/>
              </a:rPr>
              <a:t> </a:t>
            </a:r>
            <a:r>
              <a:rPr lang="lv-LV" altLang="lv-LV" dirty="0">
                <a:solidFill>
                  <a:srgbClr val="1155CC"/>
                </a:solidFill>
                <a:cs typeface="Times New Roman" panose="02020603050405020304" pitchFamily="18" charset="0"/>
                <a:hlinkClick r:id="rId3"/>
              </a:rPr>
              <a:t>mājaslapā</a:t>
            </a:r>
            <a:r>
              <a:rPr lang="lv-LV" altLang="lv-LV" dirty="0">
                <a:solidFill>
                  <a:srgbClr val="212121"/>
                </a:solidFill>
                <a:cs typeface="Times New Roman" panose="02020603050405020304" pitchFamily="18" charset="0"/>
              </a:rPr>
              <a:t>.  </a:t>
            </a:r>
            <a:endParaRPr lang="lv-LV" altLang="lv-LV" dirty="0" smtClean="0">
              <a:solidFill>
                <a:srgbClr val="212121"/>
              </a:solidFill>
              <a:cs typeface="Times New Roman" panose="02020603050405020304" pitchFamily="18" charset="0"/>
            </a:endParaRPr>
          </a:p>
          <a:p>
            <a:pPr lvl="0" eaLnBrk="0" fontAlgn="base" hangingPunct="0">
              <a:spcBef>
                <a:spcPct val="0"/>
              </a:spcBef>
              <a:spcAft>
                <a:spcPct val="0"/>
              </a:spcAft>
            </a:pPr>
            <a:endParaRPr lang="lv-LV" altLang="lv-LV" dirty="0" smtClean="0">
              <a:solidFill>
                <a:srgbClr val="212121"/>
              </a:solidFill>
              <a:cs typeface="Times New Roman" panose="02020603050405020304" pitchFamily="18" charset="0"/>
            </a:endParaRPr>
          </a:p>
          <a:p>
            <a:pPr lvl="0" eaLnBrk="0" fontAlgn="base" hangingPunct="0">
              <a:spcBef>
                <a:spcPct val="0"/>
              </a:spcBef>
              <a:spcAft>
                <a:spcPct val="0"/>
              </a:spcAft>
            </a:pPr>
            <a:endParaRPr lang="lv-LV" altLang="lv-LV" sz="1000" dirty="0">
              <a:solidFill>
                <a:srgbClr val="212121"/>
              </a:solidFill>
              <a:cs typeface="Times New Roman" panose="02020603050405020304" pitchFamily="18" charset="0"/>
            </a:endParaRPr>
          </a:p>
          <a:p>
            <a:pPr lvl="0" eaLnBrk="0" fontAlgn="base" hangingPunct="0">
              <a:spcBef>
                <a:spcPct val="0"/>
              </a:spcBef>
              <a:spcAft>
                <a:spcPct val="0"/>
              </a:spcAft>
            </a:pPr>
            <a:endParaRPr lang="lv-LV" altLang="lv-LV" sz="1000" dirty="0"/>
          </a:p>
          <a:p>
            <a:pPr lvl="0" eaLnBrk="0" fontAlgn="base" hangingPunct="0">
              <a:spcBef>
                <a:spcPct val="0"/>
              </a:spcBef>
              <a:spcAft>
                <a:spcPct val="0"/>
              </a:spcAft>
            </a:pPr>
            <a:r>
              <a:rPr lang="lv-LV" altLang="lv-LV" dirty="0">
                <a:solidFill>
                  <a:srgbClr val="212121"/>
                </a:solidFill>
                <a:cs typeface="Times New Roman" panose="02020603050405020304" pitchFamily="18" charset="0"/>
              </a:rPr>
              <a:t> </a:t>
            </a:r>
            <a:r>
              <a:rPr lang="lv-LV" altLang="lv-LV" dirty="0" smtClean="0">
                <a:solidFill>
                  <a:srgbClr val="212121"/>
                </a:solidFill>
                <a:cs typeface="Times New Roman" panose="02020603050405020304" pitchFamily="18" charset="0"/>
              </a:rPr>
              <a:t>Šajā pašā </a:t>
            </a:r>
            <a:r>
              <a:rPr lang="lv-LV" altLang="lv-LV" dirty="0" err="1" smtClean="0">
                <a:solidFill>
                  <a:srgbClr val="212121"/>
                </a:solidFill>
                <a:cs typeface="Times New Roman" panose="02020603050405020304" pitchFamily="18" charset="0"/>
              </a:rPr>
              <a:t>webinŗā</a:t>
            </a:r>
            <a:r>
              <a:rPr lang="lv-LV" altLang="lv-LV" dirty="0" smtClean="0">
                <a:solidFill>
                  <a:srgbClr val="212121"/>
                </a:solidFill>
                <a:cs typeface="Times New Roman" panose="02020603050405020304" pitchFamily="18" charset="0"/>
              </a:rPr>
              <a:t>- arī par datorikas ieviešanu ( meklēt arhīvā-</a:t>
            </a:r>
            <a:r>
              <a:rPr lang="lv-LV" sz="1000" dirty="0">
                <a:hlinkClick r:id="rId4"/>
              </a:rPr>
              <a:t> https://www.lps.lv/lv/tiesraides-videoarhivs/videoarhivs</a:t>
            </a:r>
            <a:r>
              <a:rPr lang="lv-LV" sz="1000" dirty="0" smtClean="0">
                <a:hlinkClick r:id="rId4"/>
              </a:rPr>
              <a:t>/</a:t>
            </a:r>
            <a:r>
              <a:rPr lang="lv-LV" sz="1000" dirty="0" smtClean="0"/>
              <a:t>)</a:t>
            </a:r>
            <a:endParaRPr lang="lv-LV" altLang="lv-LV" sz="1000" dirty="0"/>
          </a:p>
          <a:p>
            <a:pPr lvl="0" eaLnBrk="0" fontAlgn="base" hangingPunct="0">
              <a:spcBef>
                <a:spcPct val="0"/>
              </a:spcBef>
              <a:spcAft>
                <a:spcPct val="0"/>
              </a:spcAft>
            </a:pPr>
            <a:r>
              <a:rPr lang="lv-LV" altLang="lv-LV" b="1" dirty="0">
                <a:solidFill>
                  <a:srgbClr val="212121"/>
                </a:solidFill>
                <a:cs typeface="Times New Roman" panose="02020603050405020304" pitchFamily="18" charset="0"/>
              </a:rPr>
              <a:t> </a:t>
            </a:r>
            <a:endParaRPr lang="lv-LV" altLang="lv-LV" sz="1000" dirty="0"/>
          </a:p>
        </p:txBody>
      </p:sp>
    </p:spTree>
    <p:extLst>
      <p:ext uri="{BB962C8B-B14F-4D97-AF65-F5344CB8AC3E}">
        <p14:creationId xmlns:p14="http://schemas.microsoft.com/office/powerpoint/2010/main" val="273680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Studijas maģistrantūrā</a:t>
            </a:r>
            <a:endParaRPr lang="lv-LV" dirty="0"/>
          </a:p>
        </p:txBody>
      </p:sp>
      <p:sp>
        <p:nvSpPr>
          <p:cNvPr id="4" name="Rectangle 1"/>
          <p:cNvSpPr>
            <a:spLocks noGrp="1" noChangeArrowheads="1"/>
          </p:cNvSpPr>
          <p:nvPr>
            <p:ph idx="1"/>
          </p:nvPr>
        </p:nvSpPr>
        <p:spPr bwMode="auto">
          <a:xfrm>
            <a:off x="751267" y="1674000"/>
            <a:ext cx="10689465" cy="3862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400" b="1"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Latvijas Informātikas skolotāju asociācijas pārstāvji tiek aicināti</a:t>
            </a: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  13. jūnijā plkst. 10.00 Rīgas Tehniskajā universitātē (RTU) Kronvalda bulvārī 1, </a:t>
            </a: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Rīgā uz semināru par jauno RTU </a:t>
            </a:r>
            <a:r>
              <a:rPr kumimoji="0" lang="lv-LV" altLang="lv-LV" sz="1400" b="1"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maģistra studiju programmu "E-studiju tehnoloģijas"</a:t>
            </a: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  </a:t>
            </a:r>
            <a:b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br>
            <a:endParaRPr kumimoji="0" lang="lv-LV" altLang="lv-LV"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
            </a:r>
            <a:b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br>
            <a:endParaRPr kumimoji="0" lang="lv-LV" altLang="lv-LV"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Ielūgums un darba kārtība pielikumā. Lūdzu nosūtīt šo uzaicinājumu uz semināru arī citiem informātikas skolotājiem, kuri nav asociācijas biedri.</a:t>
            </a:r>
            <a:b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br>
            <a:endParaRPr kumimoji="0" lang="lv-LV" altLang="lv-LV"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
            </a:r>
            <a:b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br>
            <a:endParaRPr kumimoji="0" lang="lv-LV" altLang="lv-LV"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Dalība seminārā bez maksas.  Reģistrācija (obligāta) līdz 12. jūnijam</a:t>
            </a:r>
            <a:r>
              <a:rPr kumimoji="0" lang="lv-LV" altLang="lv-LV" sz="1400" b="1"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 </a:t>
            </a:r>
            <a:r>
              <a:rPr kumimoji="0" lang="lv-LV" altLang="lv-LV" sz="1400" b="1" i="0" u="none" strike="noStrike" cap="none" normalizeH="0" baseline="0" dirty="0" smtClean="0">
                <a:ln>
                  <a:noFill/>
                </a:ln>
                <a:solidFill>
                  <a:srgbClr val="1155CC"/>
                </a:solidFill>
                <a:effectLst/>
                <a:latin typeface="Tahoma" panose="020B0604030504040204" pitchFamily="34" charset="0"/>
                <a:cs typeface="Segoe UI" panose="020B0502040204020203" pitchFamily="34" charset="0"/>
                <a:hlinkClick r:id="rId2"/>
              </a:rPr>
              <a:t>http://bit.do/E-learningTechnologies</a:t>
            </a:r>
            <a:endParaRPr kumimoji="0" lang="lv-LV" altLang="lv-LV" sz="1400" b="1" i="0" u="none" strike="noStrike" cap="none" normalizeH="0" baseline="0" dirty="0" smtClean="0">
              <a:ln>
                <a:noFill/>
              </a:ln>
              <a:solidFill>
                <a:srgbClr val="1155CC"/>
              </a:solidFill>
              <a:effectLst/>
              <a:latin typeface="Tahoma" panose="020B060403050404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1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400" b="0" i="0" u="none" strike="noStrike" cap="none" normalizeH="0" baseline="0" dirty="0" smtClean="0">
                <a:ln>
                  <a:noFill/>
                </a:ln>
                <a:solidFill>
                  <a:srgbClr val="0C343D"/>
                </a:solidFill>
                <a:effectLst/>
                <a:latin typeface="Tahoma" panose="020B0604030504040204" pitchFamily="34" charset="0"/>
                <a:cs typeface="Segoe UI" panose="020B0502040204020203" pitchFamily="34" charset="0"/>
              </a:rPr>
              <a:t>Dalībnieki saņems apliecinājumu par dalību seminārā. Papildus informācija: Ieva Vītoliņa, m.t. 29215073, </a:t>
            </a:r>
            <a:r>
              <a:rPr kumimoji="0" lang="lv-LV" altLang="lv-LV" sz="1400" b="0" i="0" u="none" strike="noStrike" cap="none" normalizeH="0" baseline="0" dirty="0" err="1" smtClean="0">
                <a:ln>
                  <a:noFill/>
                </a:ln>
                <a:solidFill>
                  <a:srgbClr val="0C343D"/>
                </a:solidFill>
                <a:effectLst/>
                <a:latin typeface="Tahoma" panose="020B0604030504040204" pitchFamily="34" charset="0"/>
                <a:cs typeface="Segoe UI" panose="020B0502040204020203" pitchFamily="34" charset="0"/>
              </a:rPr>
              <a:t>e-pasts:</a:t>
            </a:r>
            <a:r>
              <a:rPr kumimoji="0" lang="lv-LV" altLang="lv-LV" sz="1400" b="0" i="0" u="none" strike="noStrike" cap="none" normalizeH="0" baseline="0" dirty="0" err="1" smtClean="0">
                <a:ln>
                  <a:noFill/>
                </a:ln>
                <a:solidFill>
                  <a:srgbClr val="1155CC"/>
                </a:solidFill>
                <a:effectLst/>
                <a:latin typeface="Tahoma" panose="020B0604030504040204" pitchFamily="34" charset="0"/>
                <a:cs typeface="Segoe UI" panose="020B0502040204020203" pitchFamily="34" charset="0"/>
                <a:hlinkClick r:id="rId3"/>
              </a:rPr>
              <a:t>ieva.vitolina@rtu.lv</a:t>
            </a:r>
            <a:endParaRPr kumimoji="0" lang="lv-LV" altLang="lv-LV" sz="11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32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rPr>
              <a:t/>
            </a:r>
            <a:br>
              <a:rPr kumimoji="0" lang="lv-LV" altLang="lv-LV" sz="32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rPr>
            </a:br>
            <a:endParaRPr kumimoji="0" lang="lv-LV" altLang="lv-LV"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57804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08" y="335365"/>
            <a:ext cx="10515600" cy="1325563"/>
          </a:xfrm>
        </p:spPr>
        <p:txBody>
          <a:bodyPr/>
          <a:lstStyle/>
          <a:p>
            <a:r>
              <a:rPr lang="lv-LV" dirty="0" smtClean="0"/>
              <a:t>Plānotais - paveiktais</a:t>
            </a:r>
            <a:endParaRPr lang="lv-LV"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608574"/>
              </p:ext>
            </p:extLst>
          </p:nvPr>
        </p:nvGraphicFramePr>
        <p:xfrm>
          <a:off x="105295" y="1577975"/>
          <a:ext cx="11804207" cy="5034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725590" y="1239421"/>
            <a:ext cx="40598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lv-LV" altLang="lv-LV"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Tehnoloģiju jomas datorikas </a:t>
            </a:r>
            <a:r>
              <a:rPr kumimoji="0" lang="lv-LV" altLang="lv-LV"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apak</a:t>
            </a:r>
            <a:r>
              <a:rPr kumimoji="0" lang="lv-LV" altLang="lv-LV" sz="16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š</a:t>
            </a:r>
            <a:r>
              <a:rPr kumimoji="0" lang="lv-LV" altLang="lv-LV"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joma</a:t>
            </a:r>
            <a:endParaRPr kumimoji="0" lang="lv-LV" altLang="lv-LV"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8952923" y="377646"/>
            <a:ext cx="2956579" cy="1200329"/>
          </a:xfrm>
          <a:prstGeom prst="rect">
            <a:avLst/>
          </a:prstGeom>
          <a:noFill/>
        </p:spPr>
        <p:txBody>
          <a:bodyPr wrap="none" lIns="91440" tIns="45720" rIns="91440" bIns="45720">
            <a:spAutoFit/>
          </a:bodyPr>
          <a:lstStyle/>
          <a:p>
            <a:pPr algn="r"/>
            <a:r>
              <a:rPr lang="lv-LV" sz="2400" b="1" cap="none" spc="0" dirty="0" smtClean="0">
                <a:ln w="9525">
                  <a:noFill/>
                  <a:prstDash val="solid"/>
                </a:ln>
              </a:rPr>
              <a:t>Paldies visiem par </a:t>
            </a:r>
          </a:p>
          <a:p>
            <a:pPr algn="r"/>
            <a:r>
              <a:rPr lang="lv-LV" sz="2400" b="1" dirty="0">
                <a:ln w="9525">
                  <a:noFill/>
                  <a:prstDash val="solid"/>
                </a:ln>
              </a:rPr>
              <a:t>r</a:t>
            </a:r>
            <a:r>
              <a:rPr lang="lv-LV" sz="2400" b="1" dirty="0" smtClean="0">
                <a:ln w="9525">
                  <a:noFill/>
                  <a:prstDash val="solid"/>
                </a:ln>
              </a:rPr>
              <a:t>adošumu, uzņēmību </a:t>
            </a:r>
          </a:p>
          <a:p>
            <a:pPr algn="r"/>
            <a:r>
              <a:rPr lang="lv-LV" sz="2400" b="1" dirty="0" smtClean="0">
                <a:ln w="9525">
                  <a:noFill/>
                  <a:prstDash val="solid"/>
                </a:ln>
              </a:rPr>
              <a:t>un </a:t>
            </a:r>
            <a:r>
              <a:rPr lang="lv-LV" sz="2400" b="1" cap="none" spc="0" dirty="0" smtClean="0">
                <a:ln w="9525">
                  <a:noFill/>
                  <a:prstDash val="solid"/>
                </a:ln>
              </a:rPr>
              <a:t>darba uzvarām!</a:t>
            </a:r>
            <a:endParaRPr lang="en-US" sz="2400" b="1" cap="none" spc="0" dirty="0">
              <a:ln w="9525">
                <a:noFill/>
                <a:prstDash val="solid"/>
              </a:ln>
            </a:endParaRPr>
          </a:p>
        </p:txBody>
      </p:sp>
      <p:sp>
        <p:nvSpPr>
          <p:cNvPr id="3" name="Down Arrow 2">
            <a:hlinkClick r:id="rId7" action="ppaction://hlinksldjump"/>
          </p:cNvPr>
          <p:cNvSpPr/>
          <p:nvPr/>
        </p:nvSpPr>
        <p:spPr>
          <a:xfrm>
            <a:off x="10856890" y="5563673"/>
            <a:ext cx="1052612" cy="940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880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496160FA-10AA-4A9C-BEA8-2661F6A0DE0B}"/>
                                            </p:graphicEl>
                                          </p:spTgt>
                                        </p:tgtEl>
                                        <p:attrNameLst>
                                          <p:attrName>style.visibility</p:attrName>
                                        </p:attrNameLst>
                                      </p:cBhvr>
                                      <p:to>
                                        <p:strVal val="visible"/>
                                      </p:to>
                                    </p:set>
                                    <p:anim calcmode="lin" valueType="num">
                                      <p:cBhvr>
                                        <p:cTn id="7" dur="500" fill="hold"/>
                                        <p:tgtEl>
                                          <p:spTgt spid="6">
                                            <p:graphicEl>
                                              <a:dgm id="{496160FA-10AA-4A9C-BEA8-2661F6A0DE0B}"/>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496160FA-10AA-4A9C-BEA8-2661F6A0DE0B}"/>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496160FA-10AA-4A9C-BEA8-2661F6A0DE0B}"/>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5E60FC3F-8348-40E9-9B7C-A438BE503310}"/>
                                            </p:graphicEl>
                                          </p:spTgt>
                                        </p:tgtEl>
                                        <p:attrNameLst>
                                          <p:attrName>style.visibility</p:attrName>
                                        </p:attrNameLst>
                                      </p:cBhvr>
                                      <p:to>
                                        <p:strVal val="visible"/>
                                      </p:to>
                                    </p:set>
                                    <p:anim calcmode="lin" valueType="num">
                                      <p:cBhvr>
                                        <p:cTn id="12" dur="500" fill="hold"/>
                                        <p:tgtEl>
                                          <p:spTgt spid="6">
                                            <p:graphicEl>
                                              <a:dgm id="{5E60FC3F-8348-40E9-9B7C-A438BE503310}"/>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5E60FC3F-8348-40E9-9B7C-A438BE503310}"/>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5E60FC3F-8348-40E9-9B7C-A438BE50331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graphicEl>
                                              <a:dgm id="{1D4273BF-AF05-49EA-9D3B-2AB6FE439F92}"/>
                                            </p:graphicEl>
                                          </p:spTgt>
                                        </p:tgtEl>
                                        <p:attrNameLst>
                                          <p:attrName>style.visibility</p:attrName>
                                        </p:attrNameLst>
                                      </p:cBhvr>
                                      <p:to>
                                        <p:strVal val="visible"/>
                                      </p:to>
                                    </p:set>
                                    <p:anim calcmode="lin" valueType="num">
                                      <p:cBhvr>
                                        <p:cTn id="19" dur="500" fill="hold"/>
                                        <p:tgtEl>
                                          <p:spTgt spid="6">
                                            <p:graphicEl>
                                              <a:dgm id="{1D4273BF-AF05-49EA-9D3B-2AB6FE439F92}"/>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1D4273BF-AF05-49EA-9D3B-2AB6FE439F92}"/>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1D4273BF-AF05-49EA-9D3B-2AB6FE439F92}"/>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graphicEl>
                                              <a:dgm id="{7CE6C71D-8465-44F6-B5CF-9F687B3FAB7D}"/>
                                            </p:graphicEl>
                                          </p:spTgt>
                                        </p:tgtEl>
                                        <p:attrNameLst>
                                          <p:attrName>style.visibility</p:attrName>
                                        </p:attrNameLst>
                                      </p:cBhvr>
                                      <p:to>
                                        <p:strVal val="visible"/>
                                      </p:to>
                                    </p:set>
                                    <p:anim calcmode="lin" valueType="num">
                                      <p:cBhvr>
                                        <p:cTn id="24" dur="500" fill="hold"/>
                                        <p:tgtEl>
                                          <p:spTgt spid="6">
                                            <p:graphicEl>
                                              <a:dgm id="{7CE6C71D-8465-44F6-B5CF-9F687B3FAB7D}"/>
                                            </p:graphicEl>
                                          </p:spTgt>
                                        </p:tgtEl>
                                        <p:attrNameLst>
                                          <p:attrName>ppt_w</p:attrName>
                                        </p:attrNameLst>
                                      </p:cBhvr>
                                      <p:tavLst>
                                        <p:tav tm="0">
                                          <p:val>
                                            <p:fltVal val="0"/>
                                          </p:val>
                                        </p:tav>
                                        <p:tav tm="100000">
                                          <p:val>
                                            <p:strVal val="#ppt_w"/>
                                          </p:val>
                                        </p:tav>
                                      </p:tavLst>
                                    </p:anim>
                                    <p:anim calcmode="lin" valueType="num">
                                      <p:cBhvr>
                                        <p:cTn id="25" dur="500" fill="hold"/>
                                        <p:tgtEl>
                                          <p:spTgt spid="6">
                                            <p:graphicEl>
                                              <a:dgm id="{7CE6C71D-8465-44F6-B5CF-9F687B3FAB7D}"/>
                                            </p:graphicEl>
                                          </p:spTgt>
                                        </p:tgtEl>
                                        <p:attrNameLst>
                                          <p:attrName>ppt_h</p:attrName>
                                        </p:attrNameLst>
                                      </p:cBhvr>
                                      <p:tavLst>
                                        <p:tav tm="0">
                                          <p:val>
                                            <p:fltVal val="0"/>
                                          </p:val>
                                        </p:tav>
                                        <p:tav tm="100000">
                                          <p:val>
                                            <p:strVal val="#ppt_h"/>
                                          </p:val>
                                        </p:tav>
                                      </p:tavLst>
                                    </p:anim>
                                    <p:animEffect transition="in" filter="fade">
                                      <p:cBhvr>
                                        <p:cTn id="26" dur="500"/>
                                        <p:tgtEl>
                                          <p:spTgt spid="6">
                                            <p:graphicEl>
                                              <a:dgm id="{7CE6C71D-8465-44F6-B5CF-9F687B3FAB7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graphicEl>
                                              <a:dgm id="{C724395E-5629-4C15-B098-F31F4DBDD013}"/>
                                            </p:graphicEl>
                                          </p:spTgt>
                                        </p:tgtEl>
                                        <p:attrNameLst>
                                          <p:attrName>style.visibility</p:attrName>
                                        </p:attrNameLst>
                                      </p:cBhvr>
                                      <p:to>
                                        <p:strVal val="visible"/>
                                      </p:to>
                                    </p:set>
                                    <p:anim calcmode="lin" valueType="num">
                                      <p:cBhvr>
                                        <p:cTn id="31" dur="500" fill="hold"/>
                                        <p:tgtEl>
                                          <p:spTgt spid="6">
                                            <p:graphicEl>
                                              <a:dgm id="{C724395E-5629-4C15-B098-F31F4DBDD013}"/>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C724395E-5629-4C15-B098-F31F4DBDD013}"/>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C724395E-5629-4C15-B098-F31F4DBDD013}"/>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graphicEl>
                                              <a:dgm id="{CD6C2AFA-B7EA-446F-ADD7-D0E0DFFE6951}"/>
                                            </p:graphicEl>
                                          </p:spTgt>
                                        </p:tgtEl>
                                        <p:attrNameLst>
                                          <p:attrName>style.visibility</p:attrName>
                                        </p:attrNameLst>
                                      </p:cBhvr>
                                      <p:to>
                                        <p:strVal val="visible"/>
                                      </p:to>
                                    </p:set>
                                    <p:anim calcmode="lin" valueType="num">
                                      <p:cBhvr>
                                        <p:cTn id="36" dur="500" fill="hold"/>
                                        <p:tgtEl>
                                          <p:spTgt spid="6">
                                            <p:graphicEl>
                                              <a:dgm id="{CD6C2AFA-B7EA-446F-ADD7-D0E0DFFE6951}"/>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CD6C2AFA-B7EA-446F-ADD7-D0E0DFFE6951}"/>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CD6C2AFA-B7EA-446F-ADD7-D0E0DFFE695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5D811E5F-1A3E-4B44-BFF3-CF14F2534599}"/>
                                            </p:graphicEl>
                                          </p:spTgt>
                                        </p:tgtEl>
                                        <p:attrNameLst>
                                          <p:attrName>style.visibility</p:attrName>
                                        </p:attrNameLst>
                                      </p:cBhvr>
                                      <p:to>
                                        <p:strVal val="visible"/>
                                      </p:to>
                                    </p:set>
                                    <p:anim calcmode="lin" valueType="num">
                                      <p:cBhvr>
                                        <p:cTn id="43" dur="500" fill="hold"/>
                                        <p:tgtEl>
                                          <p:spTgt spid="6">
                                            <p:graphicEl>
                                              <a:dgm id="{5D811E5F-1A3E-4B44-BFF3-CF14F2534599}"/>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5D811E5F-1A3E-4B44-BFF3-CF14F2534599}"/>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5D811E5F-1A3E-4B44-BFF3-CF14F2534599}"/>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E1667D29-8DF0-4528-AE76-E41851F3A459}"/>
                                            </p:graphicEl>
                                          </p:spTgt>
                                        </p:tgtEl>
                                        <p:attrNameLst>
                                          <p:attrName>style.visibility</p:attrName>
                                        </p:attrNameLst>
                                      </p:cBhvr>
                                      <p:to>
                                        <p:strVal val="visible"/>
                                      </p:to>
                                    </p:set>
                                    <p:anim calcmode="lin" valueType="num">
                                      <p:cBhvr>
                                        <p:cTn id="48" dur="500" fill="hold"/>
                                        <p:tgtEl>
                                          <p:spTgt spid="6">
                                            <p:graphicEl>
                                              <a:dgm id="{E1667D29-8DF0-4528-AE76-E41851F3A459}"/>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E1667D29-8DF0-4528-AE76-E41851F3A459}"/>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E1667D29-8DF0-4528-AE76-E41851F3A45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graphicEl>
                                              <a:dgm id="{ABE02FC3-2AFF-4E9B-BB69-877561FD610E}"/>
                                            </p:graphicEl>
                                          </p:spTgt>
                                        </p:tgtEl>
                                        <p:attrNameLst>
                                          <p:attrName>style.visibility</p:attrName>
                                        </p:attrNameLst>
                                      </p:cBhvr>
                                      <p:to>
                                        <p:strVal val="visible"/>
                                      </p:to>
                                    </p:set>
                                    <p:anim calcmode="lin" valueType="num">
                                      <p:cBhvr>
                                        <p:cTn id="55" dur="500" fill="hold"/>
                                        <p:tgtEl>
                                          <p:spTgt spid="6">
                                            <p:graphicEl>
                                              <a:dgm id="{ABE02FC3-2AFF-4E9B-BB69-877561FD610E}"/>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ABE02FC3-2AFF-4E9B-BB69-877561FD610E}"/>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ABE02FC3-2AFF-4E9B-BB69-877561FD610E}"/>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
                                            <p:graphicEl>
                                              <a:dgm id="{9298C56B-1439-4AC2-A492-43BEA548F869}"/>
                                            </p:graphicEl>
                                          </p:spTgt>
                                        </p:tgtEl>
                                        <p:attrNameLst>
                                          <p:attrName>style.visibility</p:attrName>
                                        </p:attrNameLst>
                                      </p:cBhvr>
                                      <p:to>
                                        <p:strVal val="visible"/>
                                      </p:to>
                                    </p:set>
                                    <p:anim calcmode="lin" valueType="num">
                                      <p:cBhvr>
                                        <p:cTn id="60" dur="500" fill="hold"/>
                                        <p:tgtEl>
                                          <p:spTgt spid="6">
                                            <p:graphicEl>
                                              <a:dgm id="{9298C56B-1439-4AC2-A492-43BEA548F869}"/>
                                            </p:graphicEl>
                                          </p:spTgt>
                                        </p:tgtEl>
                                        <p:attrNameLst>
                                          <p:attrName>ppt_w</p:attrName>
                                        </p:attrNameLst>
                                      </p:cBhvr>
                                      <p:tavLst>
                                        <p:tav tm="0">
                                          <p:val>
                                            <p:fltVal val="0"/>
                                          </p:val>
                                        </p:tav>
                                        <p:tav tm="100000">
                                          <p:val>
                                            <p:strVal val="#ppt_w"/>
                                          </p:val>
                                        </p:tav>
                                      </p:tavLst>
                                    </p:anim>
                                    <p:anim calcmode="lin" valueType="num">
                                      <p:cBhvr>
                                        <p:cTn id="61" dur="500" fill="hold"/>
                                        <p:tgtEl>
                                          <p:spTgt spid="6">
                                            <p:graphicEl>
                                              <a:dgm id="{9298C56B-1439-4AC2-A492-43BEA548F869}"/>
                                            </p:graphicEl>
                                          </p:spTgt>
                                        </p:tgtEl>
                                        <p:attrNameLst>
                                          <p:attrName>ppt_h</p:attrName>
                                        </p:attrNameLst>
                                      </p:cBhvr>
                                      <p:tavLst>
                                        <p:tav tm="0">
                                          <p:val>
                                            <p:fltVal val="0"/>
                                          </p:val>
                                        </p:tav>
                                        <p:tav tm="100000">
                                          <p:val>
                                            <p:strVal val="#ppt_h"/>
                                          </p:val>
                                        </p:tav>
                                      </p:tavLst>
                                    </p:anim>
                                    <p:animEffect transition="in" filter="fade">
                                      <p:cBhvr>
                                        <p:cTn id="62" dur="500"/>
                                        <p:tgtEl>
                                          <p:spTgt spid="6">
                                            <p:graphicEl>
                                              <a:dgm id="{9298C56B-1439-4AC2-A492-43BEA548F86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6">
                                            <p:graphicEl>
                                              <a:dgm id="{B15EF72A-74CC-422B-813B-ABCE18836FA8}"/>
                                            </p:graphicEl>
                                          </p:spTgt>
                                        </p:tgtEl>
                                        <p:attrNameLst>
                                          <p:attrName>style.visibility</p:attrName>
                                        </p:attrNameLst>
                                      </p:cBhvr>
                                      <p:to>
                                        <p:strVal val="visible"/>
                                      </p:to>
                                    </p:set>
                                    <p:anim calcmode="lin" valueType="num">
                                      <p:cBhvr>
                                        <p:cTn id="67" dur="500" fill="hold"/>
                                        <p:tgtEl>
                                          <p:spTgt spid="6">
                                            <p:graphicEl>
                                              <a:dgm id="{B15EF72A-74CC-422B-813B-ABCE18836FA8}"/>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B15EF72A-74CC-422B-813B-ABCE18836FA8}"/>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B15EF72A-74CC-422B-813B-ABCE18836FA8}"/>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
                                            <p:graphicEl>
                                              <a:dgm id="{245AEF50-DCFD-4F46-97C3-DE3BCEEF1D69}"/>
                                            </p:graphicEl>
                                          </p:spTgt>
                                        </p:tgtEl>
                                        <p:attrNameLst>
                                          <p:attrName>style.visibility</p:attrName>
                                        </p:attrNameLst>
                                      </p:cBhvr>
                                      <p:to>
                                        <p:strVal val="visible"/>
                                      </p:to>
                                    </p:set>
                                    <p:anim calcmode="lin" valueType="num">
                                      <p:cBhvr>
                                        <p:cTn id="72" dur="500" fill="hold"/>
                                        <p:tgtEl>
                                          <p:spTgt spid="6">
                                            <p:graphicEl>
                                              <a:dgm id="{245AEF50-DCFD-4F46-97C3-DE3BCEEF1D69}"/>
                                            </p:graphicEl>
                                          </p:spTgt>
                                        </p:tgtEl>
                                        <p:attrNameLst>
                                          <p:attrName>ppt_w</p:attrName>
                                        </p:attrNameLst>
                                      </p:cBhvr>
                                      <p:tavLst>
                                        <p:tav tm="0">
                                          <p:val>
                                            <p:fltVal val="0"/>
                                          </p:val>
                                        </p:tav>
                                        <p:tav tm="100000">
                                          <p:val>
                                            <p:strVal val="#ppt_w"/>
                                          </p:val>
                                        </p:tav>
                                      </p:tavLst>
                                    </p:anim>
                                    <p:anim calcmode="lin" valueType="num">
                                      <p:cBhvr>
                                        <p:cTn id="73" dur="500" fill="hold"/>
                                        <p:tgtEl>
                                          <p:spTgt spid="6">
                                            <p:graphicEl>
                                              <a:dgm id="{245AEF50-DCFD-4F46-97C3-DE3BCEEF1D69}"/>
                                            </p:graphicEl>
                                          </p:spTgt>
                                        </p:tgtEl>
                                        <p:attrNameLst>
                                          <p:attrName>ppt_h</p:attrName>
                                        </p:attrNameLst>
                                      </p:cBhvr>
                                      <p:tavLst>
                                        <p:tav tm="0">
                                          <p:val>
                                            <p:fltVal val="0"/>
                                          </p:val>
                                        </p:tav>
                                        <p:tav tm="100000">
                                          <p:val>
                                            <p:strVal val="#ppt_h"/>
                                          </p:val>
                                        </p:tav>
                                      </p:tavLst>
                                    </p:anim>
                                    <p:animEffect transition="in" filter="fade">
                                      <p:cBhvr>
                                        <p:cTn id="74" dur="500"/>
                                        <p:tgtEl>
                                          <p:spTgt spid="6">
                                            <p:graphicEl>
                                              <a:dgm id="{245AEF50-DCFD-4F46-97C3-DE3BCEEF1D69}"/>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
                                            <p:graphicEl>
                                              <a:dgm id="{B2457A42-994B-42D7-9C82-F63BE2A3FFA2}"/>
                                            </p:graphicEl>
                                          </p:spTgt>
                                        </p:tgtEl>
                                        <p:attrNameLst>
                                          <p:attrName>style.visibility</p:attrName>
                                        </p:attrNameLst>
                                      </p:cBhvr>
                                      <p:to>
                                        <p:strVal val="visible"/>
                                      </p:to>
                                    </p:set>
                                    <p:anim calcmode="lin" valueType="num">
                                      <p:cBhvr>
                                        <p:cTn id="79" dur="500" fill="hold"/>
                                        <p:tgtEl>
                                          <p:spTgt spid="6">
                                            <p:graphicEl>
                                              <a:dgm id="{B2457A42-994B-42D7-9C82-F63BE2A3FFA2}"/>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B2457A42-994B-42D7-9C82-F63BE2A3FFA2}"/>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B2457A42-994B-42D7-9C82-F63BE2A3FFA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graphicEl>
                                              <a:dgm id="{D0269B73-74BE-4611-8787-70E75FA1CE86}"/>
                                            </p:graphicEl>
                                          </p:spTgt>
                                        </p:tgtEl>
                                        <p:attrNameLst>
                                          <p:attrName>style.visibility</p:attrName>
                                        </p:attrNameLst>
                                      </p:cBhvr>
                                      <p:to>
                                        <p:strVal val="visible"/>
                                      </p:to>
                                    </p:set>
                                    <p:anim calcmode="lin" valueType="num">
                                      <p:cBhvr>
                                        <p:cTn id="84" dur="500" fill="hold"/>
                                        <p:tgtEl>
                                          <p:spTgt spid="6">
                                            <p:graphicEl>
                                              <a:dgm id="{D0269B73-74BE-4611-8787-70E75FA1CE86}"/>
                                            </p:graphicEl>
                                          </p:spTgt>
                                        </p:tgtEl>
                                        <p:attrNameLst>
                                          <p:attrName>ppt_w</p:attrName>
                                        </p:attrNameLst>
                                      </p:cBhvr>
                                      <p:tavLst>
                                        <p:tav tm="0">
                                          <p:val>
                                            <p:fltVal val="0"/>
                                          </p:val>
                                        </p:tav>
                                        <p:tav tm="100000">
                                          <p:val>
                                            <p:strVal val="#ppt_w"/>
                                          </p:val>
                                        </p:tav>
                                      </p:tavLst>
                                    </p:anim>
                                    <p:anim calcmode="lin" valueType="num">
                                      <p:cBhvr>
                                        <p:cTn id="85" dur="500" fill="hold"/>
                                        <p:tgtEl>
                                          <p:spTgt spid="6">
                                            <p:graphicEl>
                                              <a:dgm id="{D0269B73-74BE-4611-8787-70E75FA1CE86}"/>
                                            </p:graphicEl>
                                          </p:spTgt>
                                        </p:tgtEl>
                                        <p:attrNameLst>
                                          <p:attrName>ppt_h</p:attrName>
                                        </p:attrNameLst>
                                      </p:cBhvr>
                                      <p:tavLst>
                                        <p:tav tm="0">
                                          <p:val>
                                            <p:fltVal val="0"/>
                                          </p:val>
                                        </p:tav>
                                        <p:tav tm="100000">
                                          <p:val>
                                            <p:strVal val="#ppt_h"/>
                                          </p:val>
                                        </p:tav>
                                      </p:tavLst>
                                    </p:anim>
                                    <p:animEffect transition="in" filter="fade">
                                      <p:cBhvr>
                                        <p:cTn id="86" dur="500"/>
                                        <p:tgtEl>
                                          <p:spTgt spid="6">
                                            <p:graphicEl>
                                              <a:dgm id="{D0269B73-74BE-4611-8787-70E75FA1CE8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F640F23D-F6EE-4B96-8D10-060E3E585A72}"/>
                                            </p:graphicEl>
                                          </p:spTgt>
                                        </p:tgtEl>
                                        <p:attrNameLst>
                                          <p:attrName>style.visibility</p:attrName>
                                        </p:attrNameLst>
                                      </p:cBhvr>
                                      <p:to>
                                        <p:strVal val="visible"/>
                                      </p:to>
                                    </p:set>
                                    <p:anim calcmode="lin" valueType="num">
                                      <p:cBhvr>
                                        <p:cTn id="91" dur="500" fill="hold"/>
                                        <p:tgtEl>
                                          <p:spTgt spid="6">
                                            <p:graphicEl>
                                              <a:dgm id="{F640F23D-F6EE-4B96-8D10-060E3E585A72}"/>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F640F23D-F6EE-4B96-8D10-060E3E585A72}"/>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F640F23D-F6EE-4B96-8D10-060E3E585A7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
                                            <p:graphicEl>
                                              <a:dgm id="{DCECB4CA-A616-4347-B4CC-36D6861E9A45}"/>
                                            </p:graphicEl>
                                          </p:spTgt>
                                        </p:tgtEl>
                                        <p:attrNameLst>
                                          <p:attrName>style.visibility</p:attrName>
                                        </p:attrNameLst>
                                      </p:cBhvr>
                                      <p:to>
                                        <p:strVal val="visible"/>
                                      </p:to>
                                    </p:set>
                                    <p:anim calcmode="lin" valueType="num">
                                      <p:cBhvr>
                                        <p:cTn id="96" dur="500" fill="hold"/>
                                        <p:tgtEl>
                                          <p:spTgt spid="6">
                                            <p:graphicEl>
                                              <a:dgm id="{DCECB4CA-A616-4347-B4CC-36D6861E9A45}"/>
                                            </p:graphicEl>
                                          </p:spTgt>
                                        </p:tgtEl>
                                        <p:attrNameLst>
                                          <p:attrName>ppt_w</p:attrName>
                                        </p:attrNameLst>
                                      </p:cBhvr>
                                      <p:tavLst>
                                        <p:tav tm="0">
                                          <p:val>
                                            <p:fltVal val="0"/>
                                          </p:val>
                                        </p:tav>
                                        <p:tav tm="100000">
                                          <p:val>
                                            <p:strVal val="#ppt_w"/>
                                          </p:val>
                                        </p:tav>
                                      </p:tavLst>
                                    </p:anim>
                                    <p:anim calcmode="lin" valueType="num">
                                      <p:cBhvr>
                                        <p:cTn id="97" dur="500" fill="hold"/>
                                        <p:tgtEl>
                                          <p:spTgt spid="6">
                                            <p:graphicEl>
                                              <a:dgm id="{DCECB4CA-A616-4347-B4CC-36D6861E9A45}"/>
                                            </p:graphicEl>
                                          </p:spTgt>
                                        </p:tgtEl>
                                        <p:attrNameLst>
                                          <p:attrName>ppt_h</p:attrName>
                                        </p:attrNameLst>
                                      </p:cBhvr>
                                      <p:tavLst>
                                        <p:tav tm="0">
                                          <p:val>
                                            <p:fltVal val="0"/>
                                          </p:val>
                                        </p:tav>
                                        <p:tav tm="100000">
                                          <p:val>
                                            <p:strVal val="#ppt_h"/>
                                          </p:val>
                                        </p:tav>
                                      </p:tavLst>
                                    </p:anim>
                                    <p:animEffect transition="in" filter="fade">
                                      <p:cBhvr>
                                        <p:cTn id="98" dur="500"/>
                                        <p:tgtEl>
                                          <p:spTgt spid="6">
                                            <p:graphicEl>
                                              <a:dgm id="{DCECB4CA-A616-4347-B4CC-36D6861E9A45}"/>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6">
                                            <p:graphicEl>
                                              <a:dgm id="{AF926C99-1202-4937-ABB6-F1325356B79A}"/>
                                            </p:graphicEl>
                                          </p:spTgt>
                                        </p:tgtEl>
                                        <p:attrNameLst>
                                          <p:attrName>style.visibility</p:attrName>
                                        </p:attrNameLst>
                                      </p:cBhvr>
                                      <p:to>
                                        <p:strVal val="visible"/>
                                      </p:to>
                                    </p:set>
                                    <p:anim calcmode="lin" valueType="num">
                                      <p:cBhvr>
                                        <p:cTn id="103" dur="500" fill="hold"/>
                                        <p:tgtEl>
                                          <p:spTgt spid="6">
                                            <p:graphicEl>
                                              <a:dgm id="{AF926C99-1202-4937-ABB6-F1325356B79A}"/>
                                            </p:graphicEl>
                                          </p:spTgt>
                                        </p:tgtEl>
                                        <p:attrNameLst>
                                          <p:attrName>ppt_w</p:attrName>
                                        </p:attrNameLst>
                                      </p:cBhvr>
                                      <p:tavLst>
                                        <p:tav tm="0">
                                          <p:val>
                                            <p:fltVal val="0"/>
                                          </p:val>
                                        </p:tav>
                                        <p:tav tm="100000">
                                          <p:val>
                                            <p:strVal val="#ppt_w"/>
                                          </p:val>
                                        </p:tav>
                                      </p:tavLst>
                                    </p:anim>
                                    <p:anim calcmode="lin" valueType="num">
                                      <p:cBhvr>
                                        <p:cTn id="104" dur="500" fill="hold"/>
                                        <p:tgtEl>
                                          <p:spTgt spid="6">
                                            <p:graphicEl>
                                              <a:dgm id="{AF926C99-1202-4937-ABB6-F1325356B79A}"/>
                                            </p:graphicEl>
                                          </p:spTgt>
                                        </p:tgtEl>
                                        <p:attrNameLst>
                                          <p:attrName>ppt_h</p:attrName>
                                        </p:attrNameLst>
                                      </p:cBhvr>
                                      <p:tavLst>
                                        <p:tav tm="0">
                                          <p:val>
                                            <p:fltVal val="0"/>
                                          </p:val>
                                        </p:tav>
                                        <p:tav tm="100000">
                                          <p:val>
                                            <p:strVal val="#ppt_h"/>
                                          </p:val>
                                        </p:tav>
                                      </p:tavLst>
                                    </p:anim>
                                    <p:animEffect transition="in" filter="fade">
                                      <p:cBhvr>
                                        <p:cTn id="105" dur="500"/>
                                        <p:tgtEl>
                                          <p:spTgt spid="6">
                                            <p:graphicEl>
                                              <a:dgm id="{AF926C99-1202-4937-ABB6-F1325356B79A}"/>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6">
                                            <p:graphicEl>
                                              <a:dgm id="{08874D0D-B3B1-4D55-8579-D4C6C0F3E170}"/>
                                            </p:graphicEl>
                                          </p:spTgt>
                                        </p:tgtEl>
                                        <p:attrNameLst>
                                          <p:attrName>style.visibility</p:attrName>
                                        </p:attrNameLst>
                                      </p:cBhvr>
                                      <p:to>
                                        <p:strVal val="visible"/>
                                      </p:to>
                                    </p:set>
                                    <p:anim calcmode="lin" valueType="num">
                                      <p:cBhvr>
                                        <p:cTn id="108" dur="500" fill="hold"/>
                                        <p:tgtEl>
                                          <p:spTgt spid="6">
                                            <p:graphicEl>
                                              <a:dgm id="{08874D0D-B3B1-4D55-8579-D4C6C0F3E170}"/>
                                            </p:graphicEl>
                                          </p:spTgt>
                                        </p:tgtEl>
                                        <p:attrNameLst>
                                          <p:attrName>ppt_w</p:attrName>
                                        </p:attrNameLst>
                                      </p:cBhvr>
                                      <p:tavLst>
                                        <p:tav tm="0">
                                          <p:val>
                                            <p:fltVal val="0"/>
                                          </p:val>
                                        </p:tav>
                                        <p:tav tm="100000">
                                          <p:val>
                                            <p:strVal val="#ppt_w"/>
                                          </p:val>
                                        </p:tav>
                                      </p:tavLst>
                                    </p:anim>
                                    <p:anim calcmode="lin" valueType="num">
                                      <p:cBhvr>
                                        <p:cTn id="109" dur="500" fill="hold"/>
                                        <p:tgtEl>
                                          <p:spTgt spid="6">
                                            <p:graphicEl>
                                              <a:dgm id="{08874D0D-B3B1-4D55-8579-D4C6C0F3E170}"/>
                                            </p:graphicEl>
                                          </p:spTgt>
                                        </p:tgtEl>
                                        <p:attrNameLst>
                                          <p:attrName>ppt_h</p:attrName>
                                        </p:attrNameLst>
                                      </p:cBhvr>
                                      <p:tavLst>
                                        <p:tav tm="0">
                                          <p:val>
                                            <p:fltVal val="0"/>
                                          </p:val>
                                        </p:tav>
                                        <p:tav tm="100000">
                                          <p:val>
                                            <p:strVal val="#ppt_h"/>
                                          </p:val>
                                        </p:tav>
                                      </p:tavLst>
                                    </p:anim>
                                    <p:animEffect transition="in" filter="fade">
                                      <p:cBhvr>
                                        <p:cTn id="110" dur="500"/>
                                        <p:tgtEl>
                                          <p:spTgt spid="6">
                                            <p:graphicEl>
                                              <a:dgm id="{08874D0D-B3B1-4D55-8579-D4C6C0F3E170}"/>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graphicEl>
                                              <a:dgm id="{995C84E2-8441-4716-831B-B6D7A6F4ED0D}"/>
                                            </p:graphicEl>
                                          </p:spTgt>
                                        </p:tgtEl>
                                        <p:attrNameLst>
                                          <p:attrName>style.visibility</p:attrName>
                                        </p:attrNameLst>
                                      </p:cBhvr>
                                      <p:to>
                                        <p:strVal val="visible"/>
                                      </p:to>
                                    </p:set>
                                    <p:anim calcmode="lin" valueType="num">
                                      <p:cBhvr>
                                        <p:cTn id="115" dur="500" fill="hold"/>
                                        <p:tgtEl>
                                          <p:spTgt spid="6">
                                            <p:graphicEl>
                                              <a:dgm id="{995C84E2-8441-4716-831B-B6D7A6F4ED0D}"/>
                                            </p:graphicEl>
                                          </p:spTgt>
                                        </p:tgtEl>
                                        <p:attrNameLst>
                                          <p:attrName>ppt_w</p:attrName>
                                        </p:attrNameLst>
                                      </p:cBhvr>
                                      <p:tavLst>
                                        <p:tav tm="0">
                                          <p:val>
                                            <p:fltVal val="0"/>
                                          </p:val>
                                        </p:tav>
                                        <p:tav tm="100000">
                                          <p:val>
                                            <p:strVal val="#ppt_w"/>
                                          </p:val>
                                        </p:tav>
                                      </p:tavLst>
                                    </p:anim>
                                    <p:anim calcmode="lin" valueType="num">
                                      <p:cBhvr>
                                        <p:cTn id="116" dur="500" fill="hold"/>
                                        <p:tgtEl>
                                          <p:spTgt spid="6">
                                            <p:graphicEl>
                                              <a:dgm id="{995C84E2-8441-4716-831B-B6D7A6F4ED0D}"/>
                                            </p:graphicEl>
                                          </p:spTgt>
                                        </p:tgtEl>
                                        <p:attrNameLst>
                                          <p:attrName>ppt_h</p:attrName>
                                        </p:attrNameLst>
                                      </p:cBhvr>
                                      <p:tavLst>
                                        <p:tav tm="0">
                                          <p:val>
                                            <p:fltVal val="0"/>
                                          </p:val>
                                        </p:tav>
                                        <p:tav tm="100000">
                                          <p:val>
                                            <p:strVal val="#ppt_h"/>
                                          </p:val>
                                        </p:tav>
                                      </p:tavLst>
                                    </p:anim>
                                    <p:animEffect transition="in" filter="fade">
                                      <p:cBhvr>
                                        <p:cTn id="117" dur="500"/>
                                        <p:tgtEl>
                                          <p:spTgt spid="6">
                                            <p:graphicEl>
                                              <a:dgm id="{995C84E2-8441-4716-831B-B6D7A6F4ED0D}"/>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
                                            <p:graphicEl>
                                              <a:dgm id="{221AA103-ED26-44E1-99D5-FDC7A377877D}"/>
                                            </p:graphicEl>
                                          </p:spTgt>
                                        </p:tgtEl>
                                        <p:attrNameLst>
                                          <p:attrName>style.visibility</p:attrName>
                                        </p:attrNameLst>
                                      </p:cBhvr>
                                      <p:to>
                                        <p:strVal val="visible"/>
                                      </p:to>
                                    </p:set>
                                    <p:anim calcmode="lin" valueType="num">
                                      <p:cBhvr>
                                        <p:cTn id="120" dur="500" fill="hold"/>
                                        <p:tgtEl>
                                          <p:spTgt spid="6">
                                            <p:graphicEl>
                                              <a:dgm id="{221AA103-ED26-44E1-99D5-FDC7A377877D}"/>
                                            </p:graphicEl>
                                          </p:spTgt>
                                        </p:tgtEl>
                                        <p:attrNameLst>
                                          <p:attrName>ppt_w</p:attrName>
                                        </p:attrNameLst>
                                      </p:cBhvr>
                                      <p:tavLst>
                                        <p:tav tm="0">
                                          <p:val>
                                            <p:fltVal val="0"/>
                                          </p:val>
                                        </p:tav>
                                        <p:tav tm="100000">
                                          <p:val>
                                            <p:strVal val="#ppt_w"/>
                                          </p:val>
                                        </p:tav>
                                      </p:tavLst>
                                    </p:anim>
                                    <p:anim calcmode="lin" valueType="num">
                                      <p:cBhvr>
                                        <p:cTn id="121" dur="500" fill="hold"/>
                                        <p:tgtEl>
                                          <p:spTgt spid="6">
                                            <p:graphicEl>
                                              <a:dgm id="{221AA103-ED26-44E1-99D5-FDC7A377877D}"/>
                                            </p:graphicEl>
                                          </p:spTgt>
                                        </p:tgtEl>
                                        <p:attrNameLst>
                                          <p:attrName>ppt_h</p:attrName>
                                        </p:attrNameLst>
                                      </p:cBhvr>
                                      <p:tavLst>
                                        <p:tav tm="0">
                                          <p:val>
                                            <p:fltVal val="0"/>
                                          </p:val>
                                        </p:tav>
                                        <p:tav tm="100000">
                                          <p:val>
                                            <p:strVal val="#ppt_h"/>
                                          </p:val>
                                        </p:tav>
                                      </p:tavLst>
                                    </p:anim>
                                    <p:animEffect transition="in" filter="fade">
                                      <p:cBhvr>
                                        <p:cTn id="122" dur="500"/>
                                        <p:tgtEl>
                                          <p:spTgt spid="6">
                                            <p:graphicEl>
                                              <a:dgm id="{221AA103-ED26-44E1-99D5-FDC7A377877D}"/>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6">
                                            <p:graphicEl>
                                              <a:dgm id="{5E93BFE2-1AAB-4957-90C0-9D558947514B}"/>
                                            </p:graphicEl>
                                          </p:spTgt>
                                        </p:tgtEl>
                                        <p:attrNameLst>
                                          <p:attrName>style.visibility</p:attrName>
                                        </p:attrNameLst>
                                      </p:cBhvr>
                                      <p:to>
                                        <p:strVal val="visible"/>
                                      </p:to>
                                    </p:set>
                                    <p:anim calcmode="lin" valueType="num">
                                      <p:cBhvr>
                                        <p:cTn id="127" dur="500" fill="hold"/>
                                        <p:tgtEl>
                                          <p:spTgt spid="6">
                                            <p:graphicEl>
                                              <a:dgm id="{5E93BFE2-1AAB-4957-90C0-9D558947514B}"/>
                                            </p:graphicEl>
                                          </p:spTgt>
                                        </p:tgtEl>
                                        <p:attrNameLst>
                                          <p:attrName>ppt_w</p:attrName>
                                        </p:attrNameLst>
                                      </p:cBhvr>
                                      <p:tavLst>
                                        <p:tav tm="0">
                                          <p:val>
                                            <p:fltVal val="0"/>
                                          </p:val>
                                        </p:tav>
                                        <p:tav tm="100000">
                                          <p:val>
                                            <p:strVal val="#ppt_w"/>
                                          </p:val>
                                        </p:tav>
                                      </p:tavLst>
                                    </p:anim>
                                    <p:anim calcmode="lin" valueType="num">
                                      <p:cBhvr>
                                        <p:cTn id="128" dur="500" fill="hold"/>
                                        <p:tgtEl>
                                          <p:spTgt spid="6">
                                            <p:graphicEl>
                                              <a:dgm id="{5E93BFE2-1AAB-4957-90C0-9D558947514B}"/>
                                            </p:graphicEl>
                                          </p:spTgt>
                                        </p:tgtEl>
                                        <p:attrNameLst>
                                          <p:attrName>ppt_h</p:attrName>
                                        </p:attrNameLst>
                                      </p:cBhvr>
                                      <p:tavLst>
                                        <p:tav tm="0">
                                          <p:val>
                                            <p:fltVal val="0"/>
                                          </p:val>
                                        </p:tav>
                                        <p:tav tm="100000">
                                          <p:val>
                                            <p:strVal val="#ppt_h"/>
                                          </p:val>
                                        </p:tav>
                                      </p:tavLst>
                                    </p:anim>
                                    <p:animEffect transition="in" filter="fade">
                                      <p:cBhvr>
                                        <p:cTn id="129" dur="500"/>
                                        <p:tgtEl>
                                          <p:spTgt spid="6">
                                            <p:graphicEl>
                                              <a:dgm id="{5E93BFE2-1AAB-4957-90C0-9D558947514B}"/>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
                                            <p:graphicEl>
                                              <a:dgm id="{30F9F253-EE12-4BD9-894E-41F3EE64E637}"/>
                                            </p:graphicEl>
                                          </p:spTgt>
                                        </p:tgtEl>
                                        <p:attrNameLst>
                                          <p:attrName>style.visibility</p:attrName>
                                        </p:attrNameLst>
                                      </p:cBhvr>
                                      <p:to>
                                        <p:strVal val="visible"/>
                                      </p:to>
                                    </p:set>
                                    <p:anim calcmode="lin" valueType="num">
                                      <p:cBhvr>
                                        <p:cTn id="132" dur="500" fill="hold"/>
                                        <p:tgtEl>
                                          <p:spTgt spid="6">
                                            <p:graphicEl>
                                              <a:dgm id="{30F9F253-EE12-4BD9-894E-41F3EE64E637}"/>
                                            </p:graphicEl>
                                          </p:spTgt>
                                        </p:tgtEl>
                                        <p:attrNameLst>
                                          <p:attrName>ppt_w</p:attrName>
                                        </p:attrNameLst>
                                      </p:cBhvr>
                                      <p:tavLst>
                                        <p:tav tm="0">
                                          <p:val>
                                            <p:fltVal val="0"/>
                                          </p:val>
                                        </p:tav>
                                        <p:tav tm="100000">
                                          <p:val>
                                            <p:strVal val="#ppt_w"/>
                                          </p:val>
                                        </p:tav>
                                      </p:tavLst>
                                    </p:anim>
                                    <p:anim calcmode="lin" valueType="num">
                                      <p:cBhvr>
                                        <p:cTn id="133" dur="500" fill="hold"/>
                                        <p:tgtEl>
                                          <p:spTgt spid="6">
                                            <p:graphicEl>
                                              <a:dgm id="{30F9F253-EE12-4BD9-894E-41F3EE64E637}"/>
                                            </p:graphicEl>
                                          </p:spTgt>
                                        </p:tgtEl>
                                        <p:attrNameLst>
                                          <p:attrName>ppt_h</p:attrName>
                                        </p:attrNameLst>
                                      </p:cBhvr>
                                      <p:tavLst>
                                        <p:tav tm="0">
                                          <p:val>
                                            <p:fltVal val="0"/>
                                          </p:val>
                                        </p:tav>
                                        <p:tav tm="100000">
                                          <p:val>
                                            <p:strVal val="#ppt_h"/>
                                          </p:val>
                                        </p:tav>
                                      </p:tavLst>
                                    </p:anim>
                                    <p:animEffect transition="in" filter="fade">
                                      <p:cBhvr>
                                        <p:cTn id="134" dur="500"/>
                                        <p:tgtEl>
                                          <p:spTgt spid="6">
                                            <p:graphicEl>
                                              <a:dgm id="{30F9F253-EE12-4BD9-894E-41F3EE64E637}"/>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6">
                                            <p:graphicEl>
                                              <a:dgm id="{D5882BB7-383F-439A-B415-95C0486CBDF5}"/>
                                            </p:graphicEl>
                                          </p:spTgt>
                                        </p:tgtEl>
                                        <p:attrNameLst>
                                          <p:attrName>style.visibility</p:attrName>
                                        </p:attrNameLst>
                                      </p:cBhvr>
                                      <p:to>
                                        <p:strVal val="visible"/>
                                      </p:to>
                                    </p:set>
                                    <p:anim calcmode="lin" valueType="num">
                                      <p:cBhvr>
                                        <p:cTn id="139" dur="500" fill="hold"/>
                                        <p:tgtEl>
                                          <p:spTgt spid="6">
                                            <p:graphicEl>
                                              <a:dgm id="{D5882BB7-383F-439A-B415-95C0486CBDF5}"/>
                                            </p:graphicEl>
                                          </p:spTgt>
                                        </p:tgtEl>
                                        <p:attrNameLst>
                                          <p:attrName>ppt_w</p:attrName>
                                        </p:attrNameLst>
                                      </p:cBhvr>
                                      <p:tavLst>
                                        <p:tav tm="0">
                                          <p:val>
                                            <p:fltVal val="0"/>
                                          </p:val>
                                        </p:tav>
                                        <p:tav tm="100000">
                                          <p:val>
                                            <p:strVal val="#ppt_w"/>
                                          </p:val>
                                        </p:tav>
                                      </p:tavLst>
                                    </p:anim>
                                    <p:anim calcmode="lin" valueType="num">
                                      <p:cBhvr>
                                        <p:cTn id="140" dur="500" fill="hold"/>
                                        <p:tgtEl>
                                          <p:spTgt spid="6">
                                            <p:graphicEl>
                                              <a:dgm id="{D5882BB7-383F-439A-B415-95C0486CBDF5}"/>
                                            </p:graphicEl>
                                          </p:spTgt>
                                        </p:tgtEl>
                                        <p:attrNameLst>
                                          <p:attrName>ppt_h</p:attrName>
                                        </p:attrNameLst>
                                      </p:cBhvr>
                                      <p:tavLst>
                                        <p:tav tm="0">
                                          <p:val>
                                            <p:fltVal val="0"/>
                                          </p:val>
                                        </p:tav>
                                        <p:tav tm="100000">
                                          <p:val>
                                            <p:strVal val="#ppt_h"/>
                                          </p:val>
                                        </p:tav>
                                      </p:tavLst>
                                    </p:anim>
                                    <p:animEffect transition="in" filter="fade">
                                      <p:cBhvr>
                                        <p:cTn id="141" dur="500"/>
                                        <p:tgtEl>
                                          <p:spTgt spid="6">
                                            <p:graphicEl>
                                              <a:dgm id="{D5882BB7-383F-439A-B415-95C0486CBDF5}"/>
                                            </p:graphicEl>
                                          </p:spTgt>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6">
                                            <p:graphicEl>
                                              <a:dgm id="{DF971C6C-4EC2-4CA2-A180-691D941E083B}"/>
                                            </p:graphicEl>
                                          </p:spTgt>
                                        </p:tgtEl>
                                        <p:attrNameLst>
                                          <p:attrName>style.visibility</p:attrName>
                                        </p:attrNameLst>
                                      </p:cBhvr>
                                      <p:to>
                                        <p:strVal val="visible"/>
                                      </p:to>
                                    </p:set>
                                    <p:anim calcmode="lin" valueType="num">
                                      <p:cBhvr>
                                        <p:cTn id="144" dur="500" fill="hold"/>
                                        <p:tgtEl>
                                          <p:spTgt spid="6">
                                            <p:graphicEl>
                                              <a:dgm id="{DF971C6C-4EC2-4CA2-A180-691D941E083B}"/>
                                            </p:graphicEl>
                                          </p:spTgt>
                                        </p:tgtEl>
                                        <p:attrNameLst>
                                          <p:attrName>ppt_w</p:attrName>
                                        </p:attrNameLst>
                                      </p:cBhvr>
                                      <p:tavLst>
                                        <p:tav tm="0">
                                          <p:val>
                                            <p:fltVal val="0"/>
                                          </p:val>
                                        </p:tav>
                                        <p:tav tm="100000">
                                          <p:val>
                                            <p:strVal val="#ppt_w"/>
                                          </p:val>
                                        </p:tav>
                                      </p:tavLst>
                                    </p:anim>
                                    <p:anim calcmode="lin" valueType="num">
                                      <p:cBhvr>
                                        <p:cTn id="145" dur="500" fill="hold"/>
                                        <p:tgtEl>
                                          <p:spTgt spid="6">
                                            <p:graphicEl>
                                              <a:dgm id="{DF971C6C-4EC2-4CA2-A180-691D941E083B}"/>
                                            </p:graphicEl>
                                          </p:spTgt>
                                        </p:tgtEl>
                                        <p:attrNameLst>
                                          <p:attrName>ppt_h</p:attrName>
                                        </p:attrNameLst>
                                      </p:cBhvr>
                                      <p:tavLst>
                                        <p:tav tm="0">
                                          <p:val>
                                            <p:fltVal val="0"/>
                                          </p:val>
                                        </p:tav>
                                        <p:tav tm="100000">
                                          <p:val>
                                            <p:strVal val="#ppt_h"/>
                                          </p:val>
                                        </p:tav>
                                      </p:tavLst>
                                    </p:anim>
                                    <p:animEffect transition="in" filter="fade">
                                      <p:cBhvr>
                                        <p:cTn id="146" dur="500"/>
                                        <p:tgtEl>
                                          <p:spTgt spid="6">
                                            <p:graphicEl>
                                              <a:dgm id="{DF971C6C-4EC2-4CA2-A180-691D941E083B}"/>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6">
                                            <p:graphicEl>
                                              <a:dgm id="{1A58D2AB-C7A4-4846-99D5-9E370CA38D44}"/>
                                            </p:graphicEl>
                                          </p:spTgt>
                                        </p:tgtEl>
                                        <p:attrNameLst>
                                          <p:attrName>style.visibility</p:attrName>
                                        </p:attrNameLst>
                                      </p:cBhvr>
                                      <p:to>
                                        <p:strVal val="visible"/>
                                      </p:to>
                                    </p:set>
                                    <p:anim calcmode="lin" valueType="num">
                                      <p:cBhvr>
                                        <p:cTn id="151" dur="500" fill="hold"/>
                                        <p:tgtEl>
                                          <p:spTgt spid="6">
                                            <p:graphicEl>
                                              <a:dgm id="{1A58D2AB-C7A4-4846-99D5-9E370CA38D44}"/>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1A58D2AB-C7A4-4846-99D5-9E370CA38D44}"/>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1A58D2AB-C7A4-4846-99D5-9E370CA38D44}"/>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
                                            <p:graphicEl>
                                              <a:dgm id="{3DC9DD8C-CF24-42FF-A2FB-B091800DDDB0}"/>
                                            </p:graphicEl>
                                          </p:spTgt>
                                        </p:tgtEl>
                                        <p:attrNameLst>
                                          <p:attrName>style.visibility</p:attrName>
                                        </p:attrNameLst>
                                      </p:cBhvr>
                                      <p:to>
                                        <p:strVal val="visible"/>
                                      </p:to>
                                    </p:set>
                                    <p:anim calcmode="lin" valueType="num">
                                      <p:cBhvr>
                                        <p:cTn id="156" dur="500" fill="hold"/>
                                        <p:tgtEl>
                                          <p:spTgt spid="6">
                                            <p:graphicEl>
                                              <a:dgm id="{3DC9DD8C-CF24-42FF-A2FB-B091800DDDB0}"/>
                                            </p:graphicEl>
                                          </p:spTgt>
                                        </p:tgtEl>
                                        <p:attrNameLst>
                                          <p:attrName>ppt_w</p:attrName>
                                        </p:attrNameLst>
                                      </p:cBhvr>
                                      <p:tavLst>
                                        <p:tav tm="0">
                                          <p:val>
                                            <p:fltVal val="0"/>
                                          </p:val>
                                        </p:tav>
                                        <p:tav tm="100000">
                                          <p:val>
                                            <p:strVal val="#ppt_w"/>
                                          </p:val>
                                        </p:tav>
                                      </p:tavLst>
                                    </p:anim>
                                    <p:anim calcmode="lin" valueType="num">
                                      <p:cBhvr>
                                        <p:cTn id="157" dur="500" fill="hold"/>
                                        <p:tgtEl>
                                          <p:spTgt spid="6">
                                            <p:graphicEl>
                                              <a:dgm id="{3DC9DD8C-CF24-42FF-A2FB-B091800DDDB0}"/>
                                            </p:graphicEl>
                                          </p:spTgt>
                                        </p:tgtEl>
                                        <p:attrNameLst>
                                          <p:attrName>ppt_h</p:attrName>
                                        </p:attrNameLst>
                                      </p:cBhvr>
                                      <p:tavLst>
                                        <p:tav tm="0">
                                          <p:val>
                                            <p:fltVal val="0"/>
                                          </p:val>
                                        </p:tav>
                                        <p:tav tm="100000">
                                          <p:val>
                                            <p:strVal val="#ppt_h"/>
                                          </p:val>
                                        </p:tav>
                                      </p:tavLst>
                                    </p:anim>
                                    <p:animEffect transition="in" filter="fade">
                                      <p:cBhvr>
                                        <p:cTn id="158" dur="500"/>
                                        <p:tgtEl>
                                          <p:spTgt spid="6">
                                            <p:graphicEl>
                                              <a:dgm id="{3DC9DD8C-CF24-42FF-A2FB-B091800DDDB0}"/>
                                            </p:graphicEl>
                                          </p:spTgt>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6">
                                            <p:graphicEl>
                                              <a:dgm id="{A48C776B-ED1D-4891-87F2-650946018889}"/>
                                            </p:graphicEl>
                                          </p:spTgt>
                                        </p:tgtEl>
                                        <p:attrNameLst>
                                          <p:attrName>style.visibility</p:attrName>
                                        </p:attrNameLst>
                                      </p:cBhvr>
                                      <p:to>
                                        <p:strVal val="visible"/>
                                      </p:to>
                                    </p:set>
                                    <p:anim calcmode="lin" valueType="num">
                                      <p:cBhvr>
                                        <p:cTn id="163" dur="500" fill="hold"/>
                                        <p:tgtEl>
                                          <p:spTgt spid="6">
                                            <p:graphicEl>
                                              <a:dgm id="{A48C776B-ED1D-4891-87F2-650946018889}"/>
                                            </p:graphicEl>
                                          </p:spTgt>
                                        </p:tgtEl>
                                        <p:attrNameLst>
                                          <p:attrName>ppt_w</p:attrName>
                                        </p:attrNameLst>
                                      </p:cBhvr>
                                      <p:tavLst>
                                        <p:tav tm="0">
                                          <p:val>
                                            <p:fltVal val="0"/>
                                          </p:val>
                                        </p:tav>
                                        <p:tav tm="100000">
                                          <p:val>
                                            <p:strVal val="#ppt_w"/>
                                          </p:val>
                                        </p:tav>
                                      </p:tavLst>
                                    </p:anim>
                                    <p:anim calcmode="lin" valueType="num">
                                      <p:cBhvr>
                                        <p:cTn id="164" dur="500" fill="hold"/>
                                        <p:tgtEl>
                                          <p:spTgt spid="6">
                                            <p:graphicEl>
                                              <a:dgm id="{A48C776B-ED1D-4891-87F2-650946018889}"/>
                                            </p:graphicEl>
                                          </p:spTgt>
                                        </p:tgtEl>
                                        <p:attrNameLst>
                                          <p:attrName>ppt_h</p:attrName>
                                        </p:attrNameLst>
                                      </p:cBhvr>
                                      <p:tavLst>
                                        <p:tav tm="0">
                                          <p:val>
                                            <p:fltVal val="0"/>
                                          </p:val>
                                        </p:tav>
                                        <p:tav tm="100000">
                                          <p:val>
                                            <p:strVal val="#ppt_h"/>
                                          </p:val>
                                        </p:tav>
                                      </p:tavLst>
                                    </p:anim>
                                    <p:animEffect transition="in" filter="fade">
                                      <p:cBhvr>
                                        <p:cTn id="165" dur="500"/>
                                        <p:tgtEl>
                                          <p:spTgt spid="6">
                                            <p:graphicEl>
                                              <a:dgm id="{A48C776B-ED1D-4891-87F2-650946018889}"/>
                                            </p:graphicEl>
                                          </p:spTgt>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6">
                                            <p:graphicEl>
                                              <a:dgm id="{656D6F53-8F4E-4C80-802E-6F3A55DB0FBD}"/>
                                            </p:graphicEl>
                                          </p:spTgt>
                                        </p:tgtEl>
                                        <p:attrNameLst>
                                          <p:attrName>style.visibility</p:attrName>
                                        </p:attrNameLst>
                                      </p:cBhvr>
                                      <p:to>
                                        <p:strVal val="visible"/>
                                      </p:to>
                                    </p:set>
                                    <p:anim calcmode="lin" valueType="num">
                                      <p:cBhvr>
                                        <p:cTn id="168" dur="500" fill="hold"/>
                                        <p:tgtEl>
                                          <p:spTgt spid="6">
                                            <p:graphicEl>
                                              <a:dgm id="{656D6F53-8F4E-4C80-802E-6F3A55DB0FBD}"/>
                                            </p:graphicEl>
                                          </p:spTgt>
                                        </p:tgtEl>
                                        <p:attrNameLst>
                                          <p:attrName>ppt_w</p:attrName>
                                        </p:attrNameLst>
                                      </p:cBhvr>
                                      <p:tavLst>
                                        <p:tav tm="0">
                                          <p:val>
                                            <p:fltVal val="0"/>
                                          </p:val>
                                        </p:tav>
                                        <p:tav tm="100000">
                                          <p:val>
                                            <p:strVal val="#ppt_w"/>
                                          </p:val>
                                        </p:tav>
                                      </p:tavLst>
                                    </p:anim>
                                    <p:anim calcmode="lin" valueType="num">
                                      <p:cBhvr>
                                        <p:cTn id="169" dur="500" fill="hold"/>
                                        <p:tgtEl>
                                          <p:spTgt spid="6">
                                            <p:graphicEl>
                                              <a:dgm id="{656D6F53-8F4E-4C80-802E-6F3A55DB0FBD}"/>
                                            </p:graphicEl>
                                          </p:spTgt>
                                        </p:tgtEl>
                                        <p:attrNameLst>
                                          <p:attrName>ppt_h</p:attrName>
                                        </p:attrNameLst>
                                      </p:cBhvr>
                                      <p:tavLst>
                                        <p:tav tm="0">
                                          <p:val>
                                            <p:fltVal val="0"/>
                                          </p:val>
                                        </p:tav>
                                        <p:tav tm="100000">
                                          <p:val>
                                            <p:strVal val="#ppt_h"/>
                                          </p:val>
                                        </p:tav>
                                      </p:tavLst>
                                    </p:anim>
                                    <p:animEffect transition="in" filter="fade">
                                      <p:cBhvr>
                                        <p:cTn id="170" dur="500"/>
                                        <p:tgtEl>
                                          <p:spTgt spid="6">
                                            <p:graphicEl>
                                              <a:dgm id="{656D6F53-8F4E-4C80-802E-6F3A55DB0FBD}"/>
                                            </p:graphicEl>
                                          </p:spTgt>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6">
                                            <p:graphicEl>
                                              <a:dgm id="{7A07B9FC-AABD-4448-B2DA-C0F3D05E45CD}"/>
                                            </p:graphicEl>
                                          </p:spTgt>
                                        </p:tgtEl>
                                        <p:attrNameLst>
                                          <p:attrName>style.visibility</p:attrName>
                                        </p:attrNameLst>
                                      </p:cBhvr>
                                      <p:to>
                                        <p:strVal val="visible"/>
                                      </p:to>
                                    </p:set>
                                    <p:anim calcmode="lin" valueType="num">
                                      <p:cBhvr>
                                        <p:cTn id="175" dur="500" fill="hold"/>
                                        <p:tgtEl>
                                          <p:spTgt spid="6">
                                            <p:graphicEl>
                                              <a:dgm id="{7A07B9FC-AABD-4448-B2DA-C0F3D05E45CD}"/>
                                            </p:graphicEl>
                                          </p:spTgt>
                                        </p:tgtEl>
                                        <p:attrNameLst>
                                          <p:attrName>ppt_w</p:attrName>
                                        </p:attrNameLst>
                                      </p:cBhvr>
                                      <p:tavLst>
                                        <p:tav tm="0">
                                          <p:val>
                                            <p:fltVal val="0"/>
                                          </p:val>
                                        </p:tav>
                                        <p:tav tm="100000">
                                          <p:val>
                                            <p:strVal val="#ppt_w"/>
                                          </p:val>
                                        </p:tav>
                                      </p:tavLst>
                                    </p:anim>
                                    <p:anim calcmode="lin" valueType="num">
                                      <p:cBhvr>
                                        <p:cTn id="176" dur="500" fill="hold"/>
                                        <p:tgtEl>
                                          <p:spTgt spid="6">
                                            <p:graphicEl>
                                              <a:dgm id="{7A07B9FC-AABD-4448-B2DA-C0F3D05E45CD}"/>
                                            </p:graphicEl>
                                          </p:spTgt>
                                        </p:tgtEl>
                                        <p:attrNameLst>
                                          <p:attrName>ppt_h</p:attrName>
                                        </p:attrNameLst>
                                      </p:cBhvr>
                                      <p:tavLst>
                                        <p:tav tm="0">
                                          <p:val>
                                            <p:fltVal val="0"/>
                                          </p:val>
                                        </p:tav>
                                        <p:tav tm="100000">
                                          <p:val>
                                            <p:strVal val="#ppt_h"/>
                                          </p:val>
                                        </p:tav>
                                      </p:tavLst>
                                    </p:anim>
                                    <p:animEffect transition="in" filter="fade">
                                      <p:cBhvr>
                                        <p:cTn id="177" dur="500"/>
                                        <p:tgtEl>
                                          <p:spTgt spid="6">
                                            <p:graphicEl>
                                              <a:dgm id="{7A07B9FC-AABD-4448-B2DA-C0F3D05E45CD}"/>
                                            </p:graphicEl>
                                          </p:spTgt>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6">
                                            <p:graphicEl>
                                              <a:dgm id="{699E5854-4423-43FA-B467-F06AC4606565}"/>
                                            </p:graphicEl>
                                          </p:spTgt>
                                        </p:tgtEl>
                                        <p:attrNameLst>
                                          <p:attrName>style.visibility</p:attrName>
                                        </p:attrNameLst>
                                      </p:cBhvr>
                                      <p:to>
                                        <p:strVal val="visible"/>
                                      </p:to>
                                    </p:set>
                                    <p:anim calcmode="lin" valueType="num">
                                      <p:cBhvr>
                                        <p:cTn id="180" dur="500" fill="hold"/>
                                        <p:tgtEl>
                                          <p:spTgt spid="6">
                                            <p:graphicEl>
                                              <a:dgm id="{699E5854-4423-43FA-B467-F06AC4606565}"/>
                                            </p:graphicEl>
                                          </p:spTgt>
                                        </p:tgtEl>
                                        <p:attrNameLst>
                                          <p:attrName>ppt_w</p:attrName>
                                        </p:attrNameLst>
                                      </p:cBhvr>
                                      <p:tavLst>
                                        <p:tav tm="0">
                                          <p:val>
                                            <p:fltVal val="0"/>
                                          </p:val>
                                        </p:tav>
                                        <p:tav tm="100000">
                                          <p:val>
                                            <p:strVal val="#ppt_w"/>
                                          </p:val>
                                        </p:tav>
                                      </p:tavLst>
                                    </p:anim>
                                    <p:anim calcmode="lin" valueType="num">
                                      <p:cBhvr>
                                        <p:cTn id="181" dur="500" fill="hold"/>
                                        <p:tgtEl>
                                          <p:spTgt spid="6">
                                            <p:graphicEl>
                                              <a:dgm id="{699E5854-4423-43FA-B467-F06AC4606565}"/>
                                            </p:graphicEl>
                                          </p:spTgt>
                                        </p:tgtEl>
                                        <p:attrNameLst>
                                          <p:attrName>ppt_h</p:attrName>
                                        </p:attrNameLst>
                                      </p:cBhvr>
                                      <p:tavLst>
                                        <p:tav tm="0">
                                          <p:val>
                                            <p:fltVal val="0"/>
                                          </p:val>
                                        </p:tav>
                                        <p:tav tm="100000">
                                          <p:val>
                                            <p:strVal val="#ppt_h"/>
                                          </p:val>
                                        </p:tav>
                                      </p:tavLst>
                                    </p:anim>
                                    <p:animEffect transition="in" filter="fade">
                                      <p:cBhvr>
                                        <p:cTn id="182" dur="500"/>
                                        <p:tgtEl>
                                          <p:spTgt spid="6">
                                            <p:graphicEl>
                                              <a:dgm id="{699E5854-4423-43FA-B467-F06AC46065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Code </a:t>
            </a:r>
            <a:r>
              <a:rPr lang="lv-LV" dirty="0" err="1" smtClean="0"/>
              <a:t>Week</a:t>
            </a:r>
            <a:r>
              <a:rPr lang="lv-LV" dirty="0" smtClean="0"/>
              <a:t> ( ANV piedalījās 2018. g.)</a:t>
            </a:r>
            <a:endParaRPr lang="lv-LV" dirty="0"/>
          </a:p>
        </p:txBody>
      </p:sp>
      <p:sp>
        <p:nvSpPr>
          <p:cNvPr id="3" name="Content Placeholder 2"/>
          <p:cNvSpPr>
            <a:spLocks noGrp="1"/>
          </p:cNvSpPr>
          <p:nvPr>
            <p:ph idx="1"/>
          </p:nvPr>
        </p:nvSpPr>
        <p:spPr>
          <a:xfrm>
            <a:off x="838199" y="1455313"/>
            <a:ext cx="10765665" cy="5190186"/>
          </a:xfrm>
        </p:spPr>
        <p:txBody>
          <a:bodyPr>
            <a:normAutofit/>
          </a:bodyPr>
          <a:lstStyle/>
          <a:p>
            <a:pPr marL="0" indent="0">
              <a:buNone/>
            </a:pPr>
            <a:r>
              <a:rPr lang="lv-LV" dirty="0"/>
              <a:t>VISC mājas lapā </a:t>
            </a:r>
            <a:r>
              <a:rPr lang="lv-LV" dirty="0" smtClean="0"/>
              <a:t>šāda informācija:</a:t>
            </a:r>
            <a:endParaRPr lang="lv-LV" dirty="0"/>
          </a:p>
          <a:p>
            <a:pPr marL="0" indent="0">
              <a:buNone/>
            </a:pPr>
            <a:r>
              <a:rPr lang="lv-LV" dirty="0" smtClean="0"/>
              <a:t> </a:t>
            </a:r>
            <a:r>
              <a:rPr lang="lv-LV" dirty="0" err="1" smtClean="0"/>
              <a:t>Vebināru</a:t>
            </a:r>
            <a:r>
              <a:rPr lang="lv-LV" dirty="0" smtClean="0"/>
              <a:t> </a:t>
            </a:r>
            <a:r>
              <a:rPr lang="lv-LV" dirty="0"/>
              <a:t>mērķis ir palielināt pedagogu izpratni par programmēšanas un algoritmiskās domāšanas integrēšanu mācību procesā un popularizēt Eiropas Komisijas Code </a:t>
            </a:r>
            <a:r>
              <a:rPr lang="lv-LV" dirty="0" err="1"/>
              <a:t>Week</a:t>
            </a:r>
            <a:r>
              <a:rPr lang="lv-LV" dirty="0"/>
              <a:t>(</a:t>
            </a:r>
            <a:r>
              <a:rPr lang="lv-LV" dirty="0">
                <a:hlinkClick r:id="rId2"/>
              </a:rPr>
              <a:t>https://codeweek.eu/</a:t>
            </a:r>
            <a:r>
              <a:rPr lang="lv-LV" dirty="0"/>
              <a:t>) aktivitātes. Pamatskolu un vidusskolu skolotāji iegūs bezmaksas mācību materiālus un resursus, kuri gan palīdzēs organizēt Code </a:t>
            </a:r>
            <a:r>
              <a:rPr lang="lv-LV" dirty="0" err="1"/>
              <a:t>Week</a:t>
            </a:r>
            <a:r>
              <a:rPr lang="lv-LV" dirty="0"/>
              <a:t>  2019 aktivitātes, gan rosinās lietot jaunas mācību pieejas ikdienas mācību procesā. </a:t>
            </a:r>
            <a:r>
              <a:rPr lang="lv-LV" dirty="0" err="1"/>
              <a:t>Vebināru</a:t>
            </a:r>
            <a:r>
              <a:rPr lang="lv-LV" dirty="0"/>
              <a:t> dalībnieki saņems EK apstiprinātu sertifikātu. </a:t>
            </a:r>
            <a:br>
              <a:rPr lang="lv-LV" dirty="0"/>
            </a:br>
            <a:r>
              <a:rPr lang="lv-LV" dirty="0">
                <a:hlinkClick r:id="rId3"/>
              </a:rPr>
              <a:t>&gt;&gt; Vairāk informācijas (angļu valodā) un pieteikšanās </a:t>
            </a:r>
            <a:r>
              <a:rPr lang="lv-LV" dirty="0" err="1">
                <a:hlinkClick r:id="rId3"/>
              </a:rPr>
              <a:t>Icebreaker</a:t>
            </a:r>
            <a:r>
              <a:rPr lang="lv-LV" dirty="0">
                <a:hlinkClick r:id="rId3"/>
              </a:rPr>
              <a:t> MOOC vietnē</a:t>
            </a:r>
            <a:endParaRPr lang="lv-LV" dirty="0"/>
          </a:p>
          <a:p>
            <a:r>
              <a:rPr lang="lv-LV" dirty="0" smtClean="0"/>
              <a:t>Vai liekam plānā dalību </a:t>
            </a:r>
            <a:r>
              <a:rPr lang="lv-LV" dirty="0"/>
              <a:t>C</a:t>
            </a:r>
            <a:r>
              <a:rPr lang="lv-LV" dirty="0" smtClean="0"/>
              <a:t>ode </a:t>
            </a:r>
            <a:r>
              <a:rPr lang="lv-LV" dirty="0" err="1"/>
              <a:t>W</a:t>
            </a:r>
            <a:r>
              <a:rPr lang="lv-LV" dirty="0" err="1" smtClean="0"/>
              <a:t>eek</a:t>
            </a:r>
            <a:r>
              <a:rPr lang="lv-LV" dirty="0" smtClean="0"/>
              <a:t>?</a:t>
            </a:r>
            <a:endParaRPr lang="lv-LV" dirty="0"/>
          </a:p>
        </p:txBody>
      </p:sp>
    </p:spTree>
    <p:extLst>
      <p:ext uri="{BB962C8B-B14F-4D97-AF65-F5344CB8AC3E}">
        <p14:creationId xmlns:p14="http://schemas.microsoft.com/office/powerpoint/2010/main" val="2215253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Jaunais saturs vidusskolā</a:t>
            </a:r>
            <a:endParaRPr lang="lv-LV" dirty="0"/>
          </a:p>
        </p:txBody>
      </p:sp>
      <p:pic>
        <p:nvPicPr>
          <p:cNvPr id="4" name="Picture 3"/>
          <p:cNvPicPr>
            <a:picLocks noChangeAspect="1"/>
          </p:cNvPicPr>
          <p:nvPr/>
        </p:nvPicPr>
        <p:blipFill>
          <a:blip r:embed="rId2"/>
          <a:stretch>
            <a:fillRect/>
          </a:stretch>
        </p:blipFill>
        <p:spPr>
          <a:xfrm>
            <a:off x="4496939" y="1690688"/>
            <a:ext cx="7197077" cy="4374236"/>
          </a:xfrm>
          <a:prstGeom prst="rect">
            <a:avLst/>
          </a:prstGeom>
        </p:spPr>
      </p:pic>
      <p:sp>
        <p:nvSpPr>
          <p:cNvPr id="5" name="Flowchart: Alternate Process 4"/>
          <p:cNvSpPr/>
          <p:nvPr/>
        </p:nvSpPr>
        <p:spPr>
          <a:xfrm>
            <a:off x="7418231" y="4546242"/>
            <a:ext cx="2756079" cy="193183"/>
          </a:xfrm>
          <a:prstGeom prst="flowChartAlternateProcess">
            <a:avLst/>
          </a:prstGeom>
          <a:solidFill>
            <a:srgbClr val="5B9BD5">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Flowchart: Alternate Process 5"/>
          <p:cNvSpPr/>
          <p:nvPr/>
        </p:nvSpPr>
        <p:spPr>
          <a:xfrm>
            <a:off x="7418230" y="5412650"/>
            <a:ext cx="2756079" cy="193183"/>
          </a:xfrm>
          <a:prstGeom prst="flowChartAlternateProcess">
            <a:avLst/>
          </a:prstGeom>
          <a:solidFill>
            <a:srgbClr val="5B9BD5">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Flowchart: Alternate Process 6"/>
          <p:cNvSpPr/>
          <p:nvPr/>
        </p:nvSpPr>
        <p:spPr>
          <a:xfrm>
            <a:off x="7418230" y="5112400"/>
            <a:ext cx="2756079" cy="193183"/>
          </a:xfrm>
          <a:prstGeom prst="flowChartAlternateProcess">
            <a:avLst/>
          </a:prstGeom>
          <a:solidFill>
            <a:srgbClr val="5B9BD5">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p:cNvSpPr/>
          <p:nvPr/>
        </p:nvSpPr>
        <p:spPr>
          <a:xfrm>
            <a:off x="838200" y="1690688"/>
            <a:ext cx="3217547" cy="1754326"/>
          </a:xfrm>
          <a:prstGeom prst="rect">
            <a:avLst/>
          </a:prstGeom>
        </p:spPr>
        <p:txBody>
          <a:bodyPr wrap="none">
            <a:spAutoFit/>
          </a:bodyPr>
          <a:lstStyle/>
          <a:p>
            <a:r>
              <a:rPr lang="lv-LV" dirty="0">
                <a:solidFill>
                  <a:srgbClr val="2A85B3"/>
                </a:solidFill>
                <a:latin typeface="Courier New" panose="02070309020205020404" pitchFamily="49" charset="0"/>
                <a:hlinkClick r:id="rId3"/>
              </a:rPr>
              <a:t>http://</a:t>
            </a:r>
            <a:r>
              <a:rPr lang="lv-LV" dirty="0" smtClean="0">
                <a:solidFill>
                  <a:srgbClr val="2A85B3"/>
                </a:solidFill>
                <a:latin typeface="Courier New" panose="02070309020205020404" pitchFamily="49" charset="0"/>
                <a:hlinkClick r:id="rId3"/>
              </a:rPr>
              <a:t>ejuz.lv/vidstan</a:t>
            </a:r>
            <a:endParaRPr lang="lv-LV" dirty="0" smtClean="0">
              <a:solidFill>
                <a:srgbClr val="2A85B3"/>
              </a:solidFill>
              <a:latin typeface="Courier New" panose="02070309020205020404" pitchFamily="49" charset="0"/>
            </a:endParaRPr>
          </a:p>
          <a:p>
            <a:endParaRPr lang="lv-LV" dirty="0">
              <a:solidFill>
                <a:srgbClr val="2A85B3"/>
              </a:solidFill>
              <a:latin typeface="Courier New" panose="02070309020205020404" pitchFamily="49" charset="0"/>
            </a:endParaRPr>
          </a:p>
          <a:p>
            <a:endParaRPr lang="lv-LV" dirty="0" smtClean="0">
              <a:solidFill>
                <a:srgbClr val="2A85B3"/>
              </a:solidFill>
              <a:latin typeface="Courier New" panose="02070309020205020404" pitchFamily="49" charset="0"/>
            </a:endParaRPr>
          </a:p>
          <a:p>
            <a:endParaRPr lang="lv-LV" dirty="0">
              <a:solidFill>
                <a:srgbClr val="2A85B3"/>
              </a:solidFill>
              <a:latin typeface="Courier New" panose="02070309020205020404" pitchFamily="49" charset="0"/>
            </a:endParaRPr>
          </a:p>
          <a:p>
            <a:endParaRPr lang="lv-LV" dirty="0" smtClean="0">
              <a:solidFill>
                <a:srgbClr val="2A85B3"/>
              </a:solidFill>
              <a:latin typeface="Courier New" panose="02070309020205020404" pitchFamily="49" charset="0"/>
            </a:endParaRPr>
          </a:p>
          <a:p>
            <a:endParaRPr lang="lv-LV" dirty="0"/>
          </a:p>
        </p:txBody>
      </p:sp>
      <p:sp>
        <p:nvSpPr>
          <p:cNvPr id="9" name="TextBox 8"/>
          <p:cNvSpPr txBox="1"/>
          <p:nvPr/>
        </p:nvSpPr>
        <p:spPr>
          <a:xfrm>
            <a:off x="1030310" y="3322749"/>
            <a:ext cx="2326984" cy="923330"/>
          </a:xfrm>
          <a:prstGeom prst="rect">
            <a:avLst/>
          </a:prstGeom>
          <a:noFill/>
        </p:spPr>
        <p:txBody>
          <a:bodyPr wrap="none" rtlCol="0">
            <a:spAutoFit/>
          </a:bodyPr>
          <a:lstStyle/>
          <a:p>
            <a:r>
              <a:rPr lang="lv-LV" dirty="0" smtClean="0"/>
              <a:t>Pievienots </a:t>
            </a:r>
            <a:r>
              <a:rPr lang="lv-LV" dirty="0" smtClean="0">
                <a:hlinkClick r:id="rId4" action="ppaction://hlinkfile"/>
              </a:rPr>
              <a:t>9. pielikums</a:t>
            </a:r>
            <a:endParaRPr lang="lv-LV" dirty="0" smtClean="0"/>
          </a:p>
          <a:p>
            <a:endParaRPr lang="lv-LV" dirty="0"/>
          </a:p>
          <a:p>
            <a:r>
              <a:rPr lang="lv-LV" dirty="0" smtClean="0">
                <a:hlinkClick r:id="rId5" action="ppaction://hlinkfile"/>
              </a:rPr>
              <a:t>11. pielikums</a:t>
            </a:r>
            <a:endParaRPr lang="lv-LV" dirty="0"/>
          </a:p>
        </p:txBody>
      </p:sp>
    </p:spTree>
    <p:extLst>
      <p:ext uri="{BB962C8B-B14F-4D97-AF65-F5344CB8AC3E}">
        <p14:creationId xmlns:p14="http://schemas.microsoft.com/office/powerpoint/2010/main" val="20791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Un noslēgumā- IP atskaites veidlapas aizpilde</a:t>
            </a:r>
            <a:endParaRPr lang="lv-LV" dirty="0"/>
          </a:p>
        </p:txBody>
      </p:sp>
      <p:sp>
        <p:nvSpPr>
          <p:cNvPr id="3" name="Content Placeholder 2"/>
          <p:cNvSpPr>
            <a:spLocks noGrp="1"/>
          </p:cNvSpPr>
          <p:nvPr>
            <p:ph idx="1"/>
          </p:nvPr>
        </p:nvSpPr>
        <p:spPr/>
        <p:txBody>
          <a:bodyPr/>
          <a:lstStyle/>
          <a:p>
            <a:r>
              <a:rPr lang="lv-LV" dirty="0" smtClean="0">
                <a:hlinkClick r:id="rId2" action="ppaction://hlinkfile"/>
              </a:rPr>
              <a:t>Atvērt veidlapu</a:t>
            </a:r>
            <a:endParaRPr lang="lv-LV"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2782915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85" y="4833595"/>
            <a:ext cx="10515600" cy="1325563"/>
          </a:xfrm>
        </p:spPr>
        <p:txBody>
          <a:bodyPr/>
          <a:lstStyle/>
          <a:p>
            <a:r>
              <a:rPr lang="lv-LV" dirty="0" smtClean="0">
                <a:solidFill>
                  <a:schemeClr val="accent3">
                    <a:lumMod val="75000"/>
                  </a:schemeClr>
                </a:solidFill>
                <a:latin typeface="Snap ITC" panose="04040A07060A02020202" pitchFamily="82" charset="0"/>
              </a:rPr>
              <a:t>Lai visiem laba vasara!</a:t>
            </a:r>
            <a:endParaRPr lang="lv-LV" dirty="0">
              <a:solidFill>
                <a:schemeClr val="accent3">
                  <a:lumMod val="75000"/>
                </a:schemeClr>
              </a:solidFill>
              <a:latin typeface="Snap ITC" panose="04040A07060A02020202" pitchFamily="8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685" y="1242249"/>
            <a:ext cx="4235105" cy="4611289"/>
          </a:xfrm>
          <a:prstGeom prst="rect">
            <a:avLst/>
          </a:prstGeom>
        </p:spPr>
      </p:pic>
    </p:spTree>
    <p:extLst>
      <p:ext uri="{BB962C8B-B14F-4D97-AF65-F5344CB8AC3E}">
        <p14:creationId xmlns:p14="http://schemas.microsoft.com/office/powerpoint/2010/main" val="3190893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Apvienības vietne</a:t>
            </a:r>
            <a:endParaRPr lang="lv-LV" dirty="0"/>
          </a:p>
        </p:txBody>
      </p:sp>
      <p:sp>
        <p:nvSpPr>
          <p:cNvPr id="3" name="Content Placeholder 2"/>
          <p:cNvSpPr>
            <a:spLocks noGrp="1"/>
          </p:cNvSpPr>
          <p:nvPr>
            <p:ph idx="1"/>
          </p:nvPr>
        </p:nvSpPr>
        <p:spPr/>
        <p:txBody>
          <a:bodyPr/>
          <a:lstStyle/>
          <a:p>
            <a:r>
              <a:rPr lang="lv-LV" dirty="0" smtClean="0"/>
              <a:t>Lūdzu precizēt datus:</a:t>
            </a:r>
          </a:p>
          <a:p>
            <a:endParaRPr lang="lv-LV" dirty="0"/>
          </a:p>
        </p:txBody>
      </p:sp>
      <p:sp>
        <p:nvSpPr>
          <p:cNvPr id="5" name="Left Arrow 4">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70260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Vidusskolas olimpiāde.</a:t>
            </a:r>
            <a:br>
              <a:rPr lang="lv-LV" dirty="0" smtClean="0"/>
            </a:br>
            <a:r>
              <a:rPr lang="lv-LV" dirty="0" smtClean="0"/>
              <a:t> </a:t>
            </a:r>
            <a:r>
              <a:rPr lang="lv-LV" dirty="0"/>
              <a:t>Paldies izstrādātājiem!</a:t>
            </a:r>
            <a:br>
              <a:rPr lang="lv-LV" dirty="0"/>
            </a:br>
            <a:endParaRPr lang="lv-LV" dirty="0"/>
          </a:p>
        </p:txBody>
      </p:sp>
      <p:sp>
        <p:nvSpPr>
          <p:cNvPr id="3" name="Content Placeholder 2"/>
          <p:cNvSpPr>
            <a:spLocks noGrp="1"/>
          </p:cNvSpPr>
          <p:nvPr>
            <p:ph idx="1"/>
          </p:nvPr>
        </p:nvSpPr>
        <p:spPr/>
        <p:txBody>
          <a:bodyPr/>
          <a:lstStyle/>
          <a:p>
            <a:r>
              <a:rPr lang="lv-LV" dirty="0" smtClean="0"/>
              <a:t>Secinājumi, vīzijas</a:t>
            </a:r>
          </a:p>
          <a:p>
            <a:pPr marL="0" indent="0">
              <a:buNone/>
            </a:pPr>
            <a:endParaRPr lang="lv-LV" dirty="0" smtClean="0"/>
          </a:p>
          <a:p>
            <a:pPr lvl="1"/>
            <a:r>
              <a:rPr lang="lv-LV" dirty="0" smtClean="0"/>
              <a:t>Vai turpināt olimpiādi? Kādā formātā?</a:t>
            </a:r>
            <a:br>
              <a:rPr lang="lv-LV" dirty="0" smtClean="0"/>
            </a:br>
            <a:r>
              <a:rPr lang="lv-LV" dirty="0" smtClean="0"/>
              <a:t/>
            </a:r>
            <a:br>
              <a:rPr lang="lv-LV" dirty="0" smtClean="0"/>
            </a:br>
            <a:endParaRPr lang="lv-LV" dirty="0" smtClean="0"/>
          </a:p>
          <a:p>
            <a:pPr lvl="1"/>
            <a:r>
              <a:rPr lang="lv-LV" dirty="0" smtClean="0"/>
              <a:t>Vai sadarbību ar </a:t>
            </a:r>
            <a:r>
              <a:rPr lang="lv-LV" dirty="0" err="1" smtClean="0"/>
              <a:t>ārnovadiem</a:t>
            </a:r>
            <a:r>
              <a:rPr lang="lv-LV" dirty="0" smtClean="0"/>
              <a:t> realizēt?</a:t>
            </a:r>
            <a:br>
              <a:rPr lang="lv-LV" dirty="0" smtClean="0"/>
            </a:br>
            <a:r>
              <a:rPr lang="lv-LV" dirty="0" smtClean="0"/>
              <a:t/>
            </a:r>
            <a:br>
              <a:rPr lang="lv-LV" dirty="0" smtClean="0"/>
            </a:br>
            <a:endParaRPr lang="lv-LV" dirty="0" smtClean="0"/>
          </a:p>
          <a:p>
            <a:pPr lvl="1"/>
            <a:r>
              <a:rPr lang="lv-LV" dirty="0" smtClean="0"/>
              <a:t>Vai skolēniem bija pa spēkam? Kā vērtēt grūtības pakāpi?</a:t>
            </a:r>
          </a:p>
          <a:p>
            <a:pPr lvl="1"/>
            <a:endParaRPr lang="lv-LV" dirty="0" smtClean="0"/>
          </a:p>
          <a:p>
            <a:pPr marL="914400" lvl="2" indent="0">
              <a:buNone/>
            </a:pPr>
            <a:endParaRPr lang="lv-LV" dirty="0"/>
          </a:p>
        </p:txBody>
      </p:sp>
      <p:sp>
        <p:nvSpPr>
          <p:cNvPr id="4" name="Left Arrow 3">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1286329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Kas gūts izglītojošos semināros</a:t>
            </a:r>
            <a:endParaRPr lang="lv-LV" dirty="0"/>
          </a:p>
        </p:txBody>
      </p:sp>
      <p:sp>
        <p:nvSpPr>
          <p:cNvPr id="3" name="Content Placeholder 2"/>
          <p:cNvSpPr>
            <a:spLocks noGrp="1"/>
          </p:cNvSpPr>
          <p:nvPr>
            <p:ph idx="1"/>
          </p:nvPr>
        </p:nvSpPr>
        <p:spPr/>
        <p:txBody>
          <a:bodyPr/>
          <a:lstStyle/>
          <a:p>
            <a:r>
              <a:rPr lang="lv-LV" dirty="0" smtClean="0"/>
              <a:t>Aija- ir stāstīts par Slido un </a:t>
            </a:r>
            <a:r>
              <a:rPr lang="lv-LV" dirty="0" err="1"/>
              <a:t>M</a:t>
            </a:r>
            <a:r>
              <a:rPr lang="lv-LV" dirty="0" err="1" smtClean="0"/>
              <a:t>entimeter</a:t>
            </a:r>
            <a:r>
              <a:rPr lang="lv-LV" dirty="0" smtClean="0"/>
              <a:t> ( Jelgava)</a:t>
            </a:r>
          </a:p>
          <a:p>
            <a:r>
              <a:rPr lang="lv-LV" dirty="0" smtClean="0"/>
              <a:t>Ko vēl kāds rudenī varētu stāstīt citiem par gada laikā apgūto?</a:t>
            </a:r>
          </a:p>
          <a:p>
            <a:endParaRPr lang="lv-LV" dirty="0"/>
          </a:p>
          <a:p>
            <a:endParaRPr lang="lv-LV" dirty="0" smtClean="0"/>
          </a:p>
          <a:p>
            <a:r>
              <a:rPr lang="lv-LV" dirty="0" smtClean="0"/>
              <a:t>Vai Jelgavas tehnoloģiju dienu iekļaujam plānā?</a:t>
            </a:r>
          </a:p>
          <a:p>
            <a:endParaRPr lang="lv-LV" dirty="0"/>
          </a:p>
          <a:p>
            <a:endParaRPr lang="lv-LV" dirty="0" smtClean="0"/>
          </a:p>
          <a:p>
            <a:endParaRPr lang="lv-LV" dirty="0"/>
          </a:p>
          <a:p>
            <a:endParaRPr lang="lv-LV" dirty="0" smtClean="0"/>
          </a:p>
          <a:p>
            <a:endParaRPr lang="lv-LV" dirty="0"/>
          </a:p>
        </p:txBody>
      </p:sp>
      <p:sp>
        <p:nvSpPr>
          <p:cNvPr id="5" name="Left Arrow 4">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1878615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Ārējā sadarbība</a:t>
            </a:r>
            <a:endParaRPr lang="lv-LV" dirty="0"/>
          </a:p>
        </p:txBody>
      </p:sp>
      <p:sp>
        <p:nvSpPr>
          <p:cNvPr id="3" name="Content Placeholder 2"/>
          <p:cNvSpPr>
            <a:spLocks noGrp="1"/>
          </p:cNvSpPr>
          <p:nvPr>
            <p:ph idx="1"/>
          </p:nvPr>
        </p:nvSpPr>
        <p:spPr/>
        <p:txBody>
          <a:bodyPr/>
          <a:lstStyle/>
          <a:p>
            <a:r>
              <a:rPr lang="lv-LV" dirty="0" smtClean="0"/>
              <a:t>Nākotne- jauni novadi, kas šajā kontekstā būtu attīstāms? Kāda sanākšana, sarunas? </a:t>
            </a:r>
          </a:p>
          <a:p>
            <a:endParaRPr lang="lv-LV" dirty="0"/>
          </a:p>
          <a:p>
            <a:endParaRPr lang="lv-LV" dirty="0" smtClean="0"/>
          </a:p>
          <a:p>
            <a:endParaRPr lang="lv-LV" dirty="0" smtClean="0"/>
          </a:p>
          <a:p>
            <a:r>
              <a:rPr lang="lv-LV" dirty="0" smtClean="0"/>
              <a:t>Šobrīd esam jau sasaistījušies ar Pļaviņām.</a:t>
            </a:r>
            <a:endParaRPr lang="lv-LV" dirty="0"/>
          </a:p>
        </p:txBody>
      </p:sp>
      <p:sp>
        <p:nvSpPr>
          <p:cNvPr id="4" name="Left Arrow 3">
            <a:hlinkClick r:id="rId2"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627392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Jomu koordinatoru semināri</a:t>
            </a:r>
            <a:endParaRPr lang="lv-LV" dirty="0"/>
          </a:p>
        </p:txBody>
      </p:sp>
      <p:sp>
        <p:nvSpPr>
          <p:cNvPr id="3" name="Content Placeholder 2"/>
          <p:cNvSpPr>
            <a:spLocks noGrp="1"/>
          </p:cNvSpPr>
          <p:nvPr>
            <p:ph idx="1"/>
          </p:nvPr>
        </p:nvSpPr>
        <p:spPr/>
        <p:txBody>
          <a:bodyPr/>
          <a:lstStyle/>
          <a:p>
            <a:r>
              <a:rPr lang="lv-LV" dirty="0" smtClean="0"/>
              <a:t>Aija, Gints, Lilita</a:t>
            </a:r>
          </a:p>
          <a:p>
            <a:pPr marL="0" indent="0">
              <a:buNone/>
            </a:pPr>
            <a:r>
              <a:rPr lang="lv-LV" dirty="0" smtClean="0"/>
              <a:t>Kādi secinājumi? Kādi ieteikumi citiem?</a:t>
            </a:r>
          </a:p>
          <a:p>
            <a:pPr marL="0" indent="0">
              <a:buNone/>
            </a:pPr>
            <a:endParaRPr lang="lv-LV" dirty="0"/>
          </a:p>
          <a:p>
            <a:pPr marL="0" indent="0">
              <a:buNone/>
            </a:pPr>
            <a:endParaRPr lang="lv-LV" dirty="0" smtClean="0"/>
          </a:p>
          <a:p>
            <a:pPr marL="0" indent="0">
              <a:buNone/>
            </a:pPr>
            <a:endParaRPr lang="lv-LV" dirty="0"/>
          </a:p>
          <a:p>
            <a:pPr marL="0" indent="0">
              <a:buNone/>
            </a:pPr>
            <a:r>
              <a:rPr lang="lv-LV" dirty="0" smtClean="0"/>
              <a:t>Materiāli:</a:t>
            </a:r>
          </a:p>
          <a:p>
            <a:pPr marL="0" indent="0">
              <a:buNone/>
            </a:pPr>
            <a:r>
              <a:rPr lang="lv-LV" dirty="0">
                <a:hlinkClick r:id="rId2"/>
              </a:rPr>
              <a:t>https://drive.google.com/drive/folders/1K6zbZfiI6Dsg15oC2mrFJsOdUNG2QnDP</a:t>
            </a:r>
            <a:endParaRPr lang="lv-LV" dirty="0"/>
          </a:p>
          <a:p>
            <a:pPr marL="0" indent="0">
              <a:buNone/>
            </a:pPr>
            <a:endParaRPr lang="lv-LV" dirty="0"/>
          </a:p>
        </p:txBody>
      </p:sp>
      <p:sp>
        <p:nvSpPr>
          <p:cNvPr id="4" name="Left Arrow 3">
            <a:hlinkClick r:id="rId3"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1540402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Eksāmena rezultāti</a:t>
            </a:r>
            <a:endParaRPr lang="lv-LV" dirty="0"/>
          </a:p>
        </p:txBody>
      </p:sp>
      <p:sp>
        <p:nvSpPr>
          <p:cNvPr id="3" name="Content Placeholder 2"/>
          <p:cNvSpPr>
            <a:spLocks noGrp="1"/>
          </p:cNvSpPr>
          <p:nvPr>
            <p:ph idx="1"/>
          </p:nvPr>
        </p:nvSpPr>
        <p:spPr/>
        <p:txBody>
          <a:bodyPr/>
          <a:lstStyle/>
          <a:p>
            <a:r>
              <a:rPr lang="lv-LV" dirty="0" smtClean="0">
                <a:hlinkClick r:id="rId2" action="ppaction://hlinkfile"/>
              </a:rPr>
              <a:t>Apkopojuma fails</a:t>
            </a:r>
            <a:endParaRPr lang="lv-LV" dirty="0" smtClean="0"/>
          </a:p>
          <a:p>
            <a:endParaRPr lang="lv-LV" dirty="0"/>
          </a:p>
          <a:p>
            <a:r>
              <a:rPr lang="lv-LV" dirty="0" smtClean="0"/>
              <a:t>Kāpēc ir kritums?</a:t>
            </a:r>
            <a:endParaRPr lang="lv-LV" dirty="0"/>
          </a:p>
        </p:txBody>
      </p:sp>
      <p:sp>
        <p:nvSpPr>
          <p:cNvPr id="4" name="Left Arrow 3">
            <a:hlinkClick r:id="rId3"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100928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Monitoringa rezultāti</a:t>
            </a:r>
            <a:endParaRPr lang="lv-LV" dirty="0"/>
          </a:p>
        </p:txBody>
      </p:sp>
      <p:sp>
        <p:nvSpPr>
          <p:cNvPr id="3" name="Content Placeholder 2"/>
          <p:cNvSpPr>
            <a:spLocks noGrp="1"/>
          </p:cNvSpPr>
          <p:nvPr>
            <p:ph idx="1"/>
          </p:nvPr>
        </p:nvSpPr>
        <p:spPr>
          <a:xfrm>
            <a:off x="876055" y="1825625"/>
            <a:ext cx="10515600" cy="4351338"/>
          </a:xfrm>
        </p:spPr>
        <p:txBody>
          <a:bodyPr/>
          <a:lstStyle/>
          <a:p>
            <a:r>
              <a:rPr lang="lv-LV" dirty="0" smtClean="0">
                <a:hlinkClick r:id="rId2" action="ppaction://hlinkfile"/>
              </a:rPr>
              <a:t>Kopsavilkuma </a:t>
            </a:r>
            <a:r>
              <a:rPr lang="lv-LV" dirty="0" smtClean="0">
                <a:hlinkClick r:id="rId2" action="ppaction://hlinkfile"/>
              </a:rPr>
              <a:t>fails</a:t>
            </a:r>
            <a:endParaRPr lang="lv-LV" dirty="0" smtClean="0"/>
          </a:p>
          <a:p>
            <a:pPr lvl="1"/>
            <a:r>
              <a:rPr lang="lv-LV" dirty="0" smtClean="0"/>
              <a:t>Ieteikumi nākošajam gadam?</a:t>
            </a:r>
            <a:endParaRPr lang="lv-LV" dirty="0"/>
          </a:p>
        </p:txBody>
      </p:sp>
      <p:sp>
        <p:nvSpPr>
          <p:cNvPr id="4" name="Left Arrow 3">
            <a:hlinkClick r:id="rId3" action="ppaction://hlinksldjump"/>
          </p:cNvPr>
          <p:cNvSpPr/>
          <p:nvPr/>
        </p:nvSpPr>
        <p:spPr>
          <a:xfrm rot="5400000">
            <a:off x="10474859" y="5712737"/>
            <a:ext cx="878941" cy="104114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364" y="6049729"/>
            <a:ext cx="750287" cy="750287"/>
          </a:xfrm>
          <a:prstGeom prst="rect">
            <a:avLst/>
          </a:prstGeom>
        </p:spPr>
      </p:pic>
    </p:spTree>
    <p:extLst>
      <p:ext uri="{BB962C8B-B14F-4D97-AF65-F5344CB8AC3E}">
        <p14:creationId xmlns:p14="http://schemas.microsoft.com/office/powerpoint/2010/main" val="3829584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634</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CentSchbkCyrill BT</vt:lpstr>
      <vt:lpstr>Courier New</vt:lpstr>
      <vt:lpstr>Segoe UI</vt:lpstr>
      <vt:lpstr>Snap ITC</vt:lpstr>
      <vt:lpstr>Tahoma</vt:lpstr>
      <vt:lpstr>Times New Roman</vt:lpstr>
      <vt:lpstr>Office Theme</vt:lpstr>
      <vt:lpstr>Tehnoloģiju jomas datorikas apakšjomas vasaras seminārs</vt:lpstr>
      <vt:lpstr>Plānotais - paveiktais</vt:lpstr>
      <vt:lpstr>Apvienības vietne</vt:lpstr>
      <vt:lpstr>Vidusskolas olimpiāde.  Paldies izstrādātājiem! </vt:lpstr>
      <vt:lpstr>Kas gūts izglītojošos semināros</vt:lpstr>
      <vt:lpstr>Ārējā sadarbība</vt:lpstr>
      <vt:lpstr>Jomu koordinatoru semināri</vt:lpstr>
      <vt:lpstr>Eksāmena rezultāti</vt:lpstr>
      <vt:lpstr>Monitoringa rezultāti</vt:lpstr>
      <vt:lpstr>Ziemas apmācības</vt:lpstr>
      <vt:lpstr>No visma veidotā iesaistes reitinga konkursā Bebr@s</vt:lpstr>
      <vt:lpstr>Pamatskolas olimpiāde</vt:lpstr>
      <vt:lpstr>Paskāla ritenis- šogad 1. vieta un arī atzinība</vt:lpstr>
      <vt:lpstr>Stundu apmeklējumi</vt:lpstr>
      <vt:lpstr>Kāds ir Tavs labās prakses piemērs?</vt:lpstr>
      <vt:lpstr>Īsumā par tehnoloģiju dienu ANV</vt:lpstr>
      <vt:lpstr>Cita noderīga/ vajadzīga informācija:</vt:lpstr>
      <vt:lpstr>ESRI Skolu programma, izmantojiet!</vt:lpstr>
      <vt:lpstr>Studijas maģistrantūrā</vt:lpstr>
      <vt:lpstr>Code Week ( ANV piedalījās 2018. g.)</vt:lpstr>
      <vt:lpstr>Jaunais saturs vidusskolā</vt:lpstr>
      <vt:lpstr>Un noslēgumā- IP atskaites veidlapas aizpilde</vt:lpstr>
      <vt:lpstr>Lai visiem laba vasara!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Tehnoloģiju jomas datorikas apakšjomas seminārs</dc:title>
  <dc:creator>User</dc:creator>
  <cp:lastModifiedBy>User</cp:lastModifiedBy>
  <cp:revision>27</cp:revision>
  <dcterms:created xsi:type="dcterms:W3CDTF">2019-06-10T10:25:17Z</dcterms:created>
  <dcterms:modified xsi:type="dcterms:W3CDTF">2019-06-12T05:54:06Z</dcterms:modified>
</cp:coreProperties>
</file>