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64" r:id="rId2"/>
    <p:sldId id="265" r:id="rId3"/>
    <p:sldId id="257" r:id="rId4"/>
    <p:sldId id="256" r:id="rId5"/>
    <p:sldId id="269" r:id="rId6"/>
    <p:sldId id="258" r:id="rId7"/>
    <p:sldId id="259" r:id="rId8"/>
    <p:sldId id="267" r:id="rId9"/>
    <p:sldId id="260" r:id="rId10"/>
    <p:sldId id="261" r:id="rId11"/>
    <p:sldId id="268" r:id="rId12"/>
    <p:sldId id="262" r:id="rId13"/>
    <p:sldId id="263" r:id="rId14"/>
    <p:sldId id="266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285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237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765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41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567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850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169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821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795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866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609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93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39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434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491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77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F299-6452-4D28-A274-7D0928EACD03}" type="datetimeFigureOut">
              <a:rPr lang="lv-LV" smtClean="0"/>
              <a:t>07.06.2017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418-D620-4654-90D6-9E79145E95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327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734" y="1776208"/>
            <a:ext cx="913179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Monitoringa darba pārskats </a:t>
            </a:r>
          </a:p>
          <a:p>
            <a:pPr algn="ctr"/>
            <a:r>
              <a:rPr lang="lv-LV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 sadarbības novados</a:t>
            </a:r>
          </a:p>
          <a:p>
            <a:pPr algn="ctr"/>
            <a:r>
              <a:rPr lang="lv-LV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Informātika 7. klasei</a:t>
            </a:r>
          </a:p>
          <a:p>
            <a:pPr algn="ctr"/>
            <a:r>
              <a:rPr lang="lv-LV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2017. gada maijs</a:t>
            </a:r>
          </a:p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9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9643" y="2033909"/>
            <a:ext cx="242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Excel slikti</a:t>
            </a:r>
          </a:p>
          <a:p>
            <a:endParaRPr lang="lv-LV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0" y="711367"/>
            <a:ext cx="8970209" cy="50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54" y="1828800"/>
            <a:ext cx="89514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600" b="1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0,648</a:t>
            </a:r>
            <a:r>
              <a:rPr lang="lv-LV" sz="6600" b="0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lv-LV" sz="6600" b="0" i="0" u="none" strike="noStrike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pamatgrupā</a:t>
            </a:r>
            <a:endParaRPr lang="lv-LV" sz="6600" b="0" i="0" u="none" strike="noStrike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lv-LV" sz="6600" b="1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0,453</a:t>
            </a:r>
            <a:r>
              <a:rPr lang="lv-LV" sz="6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lv-LV" sz="66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specprogrammas</a:t>
            </a:r>
            <a:r>
              <a:rPr lang="lv-LV" sz="6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grupā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599" y="2198131"/>
            <a:ext cx="218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Excel</a:t>
            </a:r>
          </a:p>
          <a:p>
            <a:r>
              <a:rPr lang="lv-LV" sz="3600" dirty="0" smtClean="0"/>
              <a:t>apguve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7019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2253" y="2082967"/>
            <a:ext cx="218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Tests labi</a:t>
            </a:r>
          </a:p>
          <a:p>
            <a:endParaRPr lang="lv-L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6" y="577514"/>
            <a:ext cx="8630652" cy="48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04948" y="2215314"/>
            <a:ext cx="2430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Tests slikti</a:t>
            </a:r>
          </a:p>
          <a:p>
            <a:endParaRPr lang="lv-LV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711367"/>
            <a:ext cx="8531727" cy="47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2257338"/>
            <a:ext cx="94240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0,632</a:t>
            </a:r>
            <a:r>
              <a:rPr lang="lv-LV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66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pamatgrupā</a:t>
            </a:r>
            <a:endParaRPr lang="lv-LV" sz="6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r>
              <a:rPr lang="lv-LV" sz="6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0,425 </a:t>
            </a:r>
            <a:r>
              <a:rPr lang="lv-LV" sz="66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specprogrammas</a:t>
            </a:r>
            <a:r>
              <a:rPr lang="lv-LV" sz="6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grupā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08507" y="2198131"/>
            <a:ext cx="218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Teorijas</a:t>
            </a:r>
          </a:p>
          <a:p>
            <a:r>
              <a:rPr lang="lv-LV" sz="3600" dirty="0" smtClean="0"/>
              <a:t>apguve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226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42" y="609600"/>
            <a:ext cx="7590448" cy="4674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3220" y="2206369"/>
            <a:ext cx="2189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Pamata</a:t>
            </a:r>
          </a:p>
          <a:p>
            <a:r>
              <a:rPr lang="lv-LV" sz="3200" dirty="0" smtClean="0"/>
              <a:t>un </a:t>
            </a:r>
            <a:r>
              <a:rPr lang="lv-LV" sz="3200" dirty="0" err="1" smtClean="0"/>
              <a:t>s</a:t>
            </a:r>
            <a:r>
              <a:rPr lang="lv-LV" sz="3200" dirty="0" err="1" smtClean="0"/>
              <a:t>pec</a:t>
            </a:r>
            <a:r>
              <a:rPr lang="lv-LV" sz="3200" dirty="0" smtClean="0"/>
              <a:t>-</a:t>
            </a:r>
          </a:p>
          <a:p>
            <a:r>
              <a:rPr lang="lv-LV" sz="3200" dirty="0" err="1"/>
              <a:t>p</a:t>
            </a:r>
            <a:r>
              <a:rPr lang="lv-LV" sz="3200" dirty="0" err="1" smtClean="0"/>
              <a:t>rogram-mas</a:t>
            </a:r>
            <a:r>
              <a:rPr lang="lv-LV" sz="3200" dirty="0" smtClean="0"/>
              <a:t> </a:t>
            </a:r>
          </a:p>
          <a:p>
            <a:r>
              <a:rPr lang="lv-LV" sz="3200" dirty="0" smtClean="0"/>
              <a:t>grupā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4150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3220" y="2206369"/>
            <a:ext cx="218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Abās</a:t>
            </a:r>
            <a:endParaRPr lang="lv-LV" sz="3200" dirty="0" smtClean="0"/>
          </a:p>
          <a:p>
            <a:r>
              <a:rPr lang="lv-LV" sz="3200" dirty="0" smtClean="0"/>
              <a:t>grupās</a:t>
            </a:r>
            <a:endParaRPr lang="lv-LV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46" y="770427"/>
            <a:ext cx="7097325" cy="46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3220" y="2206369"/>
            <a:ext cx="218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Abās</a:t>
            </a:r>
            <a:endParaRPr lang="lv-LV" sz="3200" dirty="0" smtClean="0"/>
          </a:p>
          <a:p>
            <a:r>
              <a:rPr lang="lv-LV" sz="3200" dirty="0" smtClean="0"/>
              <a:t>grupās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370703" y="2257338"/>
            <a:ext cx="9424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6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Ieteikumi , secinājumi:</a:t>
            </a:r>
          </a:p>
          <a:p>
            <a:r>
              <a:rPr lang="lv-LV" sz="24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VIETA SKOLOTĀJU DOMĀM</a:t>
            </a:r>
            <a:endParaRPr lang="lv-LV" sz="2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2033" y="542916"/>
            <a:ext cx="66363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PALDIES PAR </a:t>
            </a:r>
            <a:r>
              <a:rPr lang="lv-LV" sz="4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KOPDARBU </a:t>
            </a:r>
          </a:p>
          <a:p>
            <a:pPr algn="ctr"/>
            <a:r>
              <a:rPr lang="lv-LV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2016./2017.m.g.</a:t>
            </a:r>
          </a:p>
          <a:p>
            <a:pPr algn="ctr"/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1" y="2325222"/>
            <a:ext cx="5821216" cy="43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842" y="2310063"/>
            <a:ext cx="103348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Jēdzienu mākoņi izveidoti , balstoties uz skolotāju aprakstiem </a:t>
            </a:r>
          </a:p>
          <a:p>
            <a:r>
              <a:rPr lang="lv-LV" sz="2800" dirty="0" smtClean="0"/>
              <a:t>par daba daļās novērotajiem plusiem un mīnusiem skolēnu </a:t>
            </a:r>
          </a:p>
          <a:p>
            <a:r>
              <a:rPr lang="lv-LV" sz="2800" dirty="0" smtClean="0"/>
              <a:t>prasmēs un zināšanās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3138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2253" y="2208161"/>
            <a:ext cx="218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Word labi</a:t>
            </a:r>
            <a:endParaRPr lang="lv-L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4" y="505327"/>
            <a:ext cx="8352588" cy="46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73" y="711367"/>
            <a:ext cx="8670757" cy="4877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7295" y="2179219"/>
            <a:ext cx="255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Word slikti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5482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54" y="1828800"/>
            <a:ext cx="89514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600" b="1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0,603</a:t>
            </a:r>
            <a:r>
              <a:rPr lang="lv-LV" sz="6600" b="0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lv-LV" sz="6600" b="0" i="0" u="none" strike="noStrike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pamatgrupā</a:t>
            </a:r>
            <a:endParaRPr lang="lv-LV" sz="6600" b="0" i="0" u="none" strike="noStrike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lv-LV" sz="6600" b="1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0,493</a:t>
            </a:r>
            <a:r>
              <a:rPr lang="lv-LV" sz="6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lv-LV" sz="66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specprogrammas</a:t>
            </a:r>
            <a:r>
              <a:rPr lang="lv-LV" sz="6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grupā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599" y="2198131"/>
            <a:ext cx="218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Word</a:t>
            </a:r>
          </a:p>
          <a:p>
            <a:r>
              <a:rPr lang="lv-LV" sz="3600" dirty="0" smtClean="0"/>
              <a:t>apguve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9314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47158" y="2239378"/>
            <a:ext cx="218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PP labi</a:t>
            </a:r>
            <a:endParaRPr lang="lv-L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9" y="711367"/>
            <a:ext cx="8373979" cy="47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26842" y="2131093"/>
            <a:ext cx="218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PP slikti</a:t>
            </a:r>
            <a:endParaRPr lang="lv-LV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69" y="711367"/>
            <a:ext cx="8972884" cy="50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54" y="1828800"/>
            <a:ext cx="89514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6600" b="1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0,676</a:t>
            </a:r>
            <a:r>
              <a:rPr lang="lv-LV" sz="6600" b="0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lv-LV" sz="6600" b="0" i="0" u="none" strike="noStrike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pamatgrupā</a:t>
            </a:r>
            <a:endParaRPr lang="lv-LV" sz="6600" b="0" i="0" u="none" strike="noStrike" dirty="0" smtClean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lv-LV" sz="6600" b="1" i="0" u="none" strike="noStrike" dirty="0" smtClean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0,55</a:t>
            </a:r>
            <a:r>
              <a:rPr lang="lv-LV" sz="6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lv-LV" sz="66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specprogrammas</a:t>
            </a:r>
            <a:r>
              <a:rPr lang="lv-LV" sz="6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grupā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5599" y="2198131"/>
            <a:ext cx="218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PP apguve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0467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2253" y="2215315"/>
            <a:ext cx="218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Excel labi</a:t>
            </a:r>
            <a:endParaRPr lang="lv-L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8" y="678280"/>
            <a:ext cx="8750969" cy="49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124</TotalTime>
  <Words>101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2017-06-06T12:03:59Z</dcterms:created>
  <dcterms:modified xsi:type="dcterms:W3CDTF">2017-06-07T11:06:36Z</dcterms:modified>
</cp:coreProperties>
</file>